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24"/>
  </p:notesMasterIdLst>
  <p:sldIdLst>
    <p:sldId id="256" r:id="rId2"/>
    <p:sldId id="262" r:id="rId3"/>
    <p:sldId id="258" r:id="rId4"/>
    <p:sldId id="260" r:id="rId5"/>
    <p:sldId id="259" r:id="rId6"/>
    <p:sldId id="318" r:id="rId7"/>
    <p:sldId id="274" r:id="rId8"/>
    <p:sldId id="319" r:id="rId9"/>
    <p:sldId id="265" r:id="rId10"/>
    <p:sldId id="320" r:id="rId11"/>
    <p:sldId id="264" r:id="rId12"/>
    <p:sldId id="321" r:id="rId13"/>
    <p:sldId id="266" r:id="rId14"/>
    <p:sldId id="269" r:id="rId15"/>
    <p:sldId id="322" r:id="rId16"/>
    <p:sldId id="323" r:id="rId17"/>
    <p:sldId id="324" r:id="rId18"/>
    <p:sldId id="326" r:id="rId19"/>
    <p:sldId id="325" r:id="rId20"/>
    <p:sldId id="327" r:id="rId21"/>
    <p:sldId id="328" r:id="rId22"/>
    <p:sldId id="284" r:id="rId23"/>
  </p:sldIdLst>
  <p:sldSz cx="9144000" cy="5143500" type="screen16x9"/>
  <p:notesSz cx="6858000" cy="9144000"/>
  <p:embeddedFontLst>
    <p:embeddedFont>
      <p:font typeface="Anton" pitchFamily="2" charset="0"/>
      <p:regular r:id="rId25"/>
    </p:embeddedFont>
    <p:embeddedFont>
      <p:font typeface="DM Sans"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29BC220-1344-4B3D-B5E4-47AF38948C33}">
  <a:tblStyle styleId="{F29BC220-1344-4B3D-B5E4-47AF38948C3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691"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6f1c4480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6f1c4480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92468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6f1c4480e8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6f1c4480e8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6f1c4480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6f1c4480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40719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6f1c4480e8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6f1c4480e8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6f1c4480e8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6f1c4480e8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6f1c4480e8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6f1c4480e8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75319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6f1c4480e8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6f1c4480e8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36103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6f1c4480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6f1c4480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3545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6f1c4480e8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6f1c4480e8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53217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6f1c4480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6f1c4480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9166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6e761df84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6e761df84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6f1c4480e8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6f1c4480e8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8122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6f1c4480e8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6f1c4480e8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49779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6"/>
        <p:cNvGrpSpPr/>
        <p:nvPr/>
      </p:nvGrpSpPr>
      <p:grpSpPr>
        <a:xfrm>
          <a:off x="0" y="0"/>
          <a:ext cx="0" cy="0"/>
          <a:chOff x="0" y="0"/>
          <a:chExt cx="0" cy="0"/>
        </a:xfrm>
      </p:grpSpPr>
      <p:sp>
        <p:nvSpPr>
          <p:cNvPr id="2687" name="Google Shape;2687;g6f1c4480e8_0_266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8" name="Google Shape;2688;g6f1c4480e8_0_26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6e761df848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6e761df848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6f1c4480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6f1c4480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6e761df84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6e761df84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6f1c4480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6f1c4480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70644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6f1c4480e8_0_248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6f1c4480e8_0_248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6f1c4480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6f1c4480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8724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6f1c4480e8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6f1c4480e8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29125" y="-114775"/>
            <a:ext cx="9354300" cy="5337300"/>
          </a:xfrm>
          <a:prstGeom prst="rect">
            <a:avLst/>
          </a:prstGeom>
          <a:solidFill>
            <a:schemeClr val="dk1">
              <a:alpha val="156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7454838" y="1421550"/>
            <a:ext cx="492678" cy="560744"/>
          </a:xfrm>
          <a:custGeom>
            <a:avLst/>
            <a:gdLst/>
            <a:ahLst/>
            <a:cxnLst/>
            <a:rect l="l" t="t" r="r" b="b"/>
            <a:pathLst>
              <a:path w="9996" h="11377" extrusionOk="0">
                <a:moveTo>
                  <a:pt x="4999" y="1132"/>
                </a:moveTo>
                <a:lnTo>
                  <a:pt x="8945" y="3410"/>
                </a:lnTo>
                <a:lnTo>
                  <a:pt x="8945" y="7967"/>
                </a:lnTo>
                <a:lnTo>
                  <a:pt x="4999" y="10246"/>
                </a:lnTo>
                <a:lnTo>
                  <a:pt x="1053" y="7967"/>
                </a:lnTo>
                <a:lnTo>
                  <a:pt x="1053" y="3410"/>
                </a:lnTo>
                <a:lnTo>
                  <a:pt x="4999" y="1132"/>
                </a:lnTo>
                <a:close/>
                <a:moveTo>
                  <a:pt x="4998" y="1"/>
                </a:moveTo>
                <a:cubicBezTo>
                  <a:pt x="4907" y="1"/>
                  <a:pt x="4817" y="24"/>
                  <a:pt x="4736" y="71"/>
                </a:cubicBezTo>
                <a:lnTo>
                  <a:pt x="264" y="2652"/>
                </a:lnTo>
                <a:cubicBezTo>
                  <a:pt x="101" y="2745"/>
                  <a:pt x="2" y="2919"/>
                  <a:pt x="2" y="3108"/>
                </a:cubicBezTo>
                <a:lnTo>
                  <a:pt x="2" y="8270"/>
                </a:lnTo>
                <a:cubicBezTo>
                  <a:pt x="1" y="8458"/>
                  <a:pt x="101" y="8632"/>
                  <a:pt x="264" y="8726"/>
                </a:cubicBezTo>
                <a:lnTo>
                  <a:pt x="4736" y="11307"/>
                </a:lnTo>
                <a:cubicBezTo>
                  <a:pt x="4815" y="11353"/>
                  <a:pt x="4905" y="11377"/>
                  <a:pt x="4999" y="11377"/>
                </a:cubicBezTo>
                <a:cubicBezTo>
                  <a:pt x="5091" y="11377"/>
                  <a:pt x="5181" y="11353"/>
                  <a:pt x="5260" y="11307"/>
                </a:cubicBezTo>
                <a:lnTo>
                  <a:pt x="9732" y="8726"/>
                </a:lnTo>
                <a:cubicBezTo>
                  <a:pt x="9895" y="8632"/>
                  <a:pt x="9995" y="8458"/>
                  <a:pt x="9995" y="8270"/>
                </a:cubicBezTo>
                <a:lnTo>
                  <a:pt x="9995" y="3108"/>
                </a:lnTo>
                <a:cubicBezTo>
                  <a:pt x="9995" y="2919"/>
                  <a:pt x="9895" y="2745"/>
                  <a:pt x="9732" y="2652"/>
                </a:cubicBezTo>
                <a:lnTo>
                  <a:pt x="5260" y="71"/>
                </a:lnTo>
                <a:cubicBezTo>
                  <a:pt x="5179" y="24"/>
                  <a:pt x="5089" y="1"/>
                  <a:pt x="49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8450800" y="1033725"/>
            <a:ext cx="234769" cy="213405"/>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959500" y="-128662"/>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576425" y="-275812"/>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7519241">
            <a:off x="5162119" y="4368139"/>
            <a:ext cx="1233931" cy="1173076"/>
          </a:xfrm>
          <a:prstGeom prst="pentagon">
            <a:avLst>
              <a:gd name="hf" fmla="val 105146"/>
              <a:gd name="vf" fmla="val 110557"/>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623775" y="3106263"/>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848450" y="4791063"/>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834550" y="4747513"/>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71950" y="-361950"/>
            <a:ext cx="5043729" cy="5823732"/>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79375" y="4643925"/>
            <a:ext cx="234769" cy="213405"/>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346700" y="241113"/>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89825" y="2426363"/>
            <a:ext cx="234775" cy="144925"/>
          </a:xfrm>
          <a:custGeom>
            <a:avLst/>
            <a:gdLst/>
            <a:ahLst/>
            <a:cxnLst/>
            <a:rect l="l" t="t" r="r" b="b"/>
            <a:pathLst>
              <a:path w="9391" h="5797" extrusionOk="0">
                <a:moveTo>
                  <a:pt x="8787" y="1"/>
                </a:moveTo>
                <a:cubicBezTo>
                  <a:pt x="8695" y="1"/>
                  <a:pt x="8601" y="25"/>
                  <a:pt x="8517" y="76"/>
                </a:cubicBezTo>
                <a:lnTo>
                  <a:pt x="308" y="4816"/>
                </a:lnTo>
                <a:cubicBezTo>
                  <a:pt x="102" y="4934"/>
                  <a:pt x="1" y="5177"/>
                  <a:pt x="64" y="5406"/>
                </a:cubicBezTo>
                <a:cubicBezTo>
                  <a:pt x="125" y="5637"/>
                  <a:pt x="334" y="5796"/>
                  <a:pt x="571" y="5796"/>
                </a:cubicBezTo>
                <a:cubicBezTo>
                  <a:pt x="663" y="5796"/>
                  <a:pt x="753" y="5772"/>
                  <a:pt x="834" y="5726"/>
                </a:cubicBezTo>
                <a:lnTo>
                  <a:pt x="9043" y="987"/>
                </a:lnTo>
                <a:cubicBezTo>
                  <a:pt x="9300" y="844"/>
                  <a:pt x="9391" y="518"/>
                  <a:pt x="9243" y="263"/>
                </a:cubicBezTo>
                <a:cubicBezTo>
                  <a:pt x="9145" y="95"/>
                  <a:pt x="8968" y="1"/>
                  <a:pt x="8787" y="1"/>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txBox="1">
            <a:spLocks noGrp="1"/>
          </p:cNvSpPr>
          <p:nvPr>
            <p:ph type="ctrTitle"/>
          </p:nvPr>
        </p:nvSpPr>
        <p:spPr>
          <a:xfrm>
            <a:off x="669725" y="266700"/>
            <a:ext cx="3619800" cy="34362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chemeClr val="accent1"/>
              </a:buClr>
              <a:buSzPts val="8500"/>
              <a:buFont typeface="Anton"/>
              <a:buNone/>
              <a:defRPr sz="8500">
                <a:latin typeface="Anton"/>
                <a:ea typeface="Anton"/>
                <a:cs typeface="Anton"/>
                <a:sym typeface="Anton"/>
              </a:defRPr>
            </a:lvl1pPr>
            <a:lvl2pPr lvl="1" algn="ctr">
              <a:lnSpc>
                <a:spcPct val="90000"/>
              </a:lnSpc>
              <a:spcBef>
                <a:spcPts val="0"/>
              </a:spcBef>
              <a:spcAft>
                <a:spcPts val="0"/>
              </a:spcAft>
              <a:buSzPts val="5200"/>
              <a:buNone/>
              <a:defRPr sz="5200"/>
            </a:lvl2pPr>
            <a:lvl3pPr lvl="2" algn="ctr">
              <a:lnSpc>
                <a:spcPct val="90000"/>
              </a:lnSpc>
              <a:spcBef>
                <a:spcPts val="0"/>
              </a:spcBef>
              <a:spcAft>
                <a:spcPts val="0"/>
              </a:spcAft>
              <a:buSzPts val="5200"/>
              <a:buNone/>
              <a:defRPr sz="5200"/>
            </a:lvl3pPr>
            <a:lvl4pPr lvl="3" algn="ctr">
              <a:lnSpc>
                <a:spcPct val="90000"/>
              </a:lnSpc>
              <a:spcBef>
                <a:spcPts val="0"/>
              </a:spcBef>
              <a:spcAft>
                <a:spcPts val="0"/>
              </a:spcAft>
              <a:buSzPts val="5200"/>
              <a:buNone/>
              <a:defRPr sz="5200"/>
            </a:lvl4pPr>
            <a:lvl5pPr lvl="4" algn="ctr">
              <a:lnSpc>
                <a:spcPct val="90000"/>
              </a:lnSpc>
              <a:spcBef>
                <a:spcPts val="0"/>
              </a:spcBef>
              <a:spcAft>
                <a:spcPts val="0"/>
              </a:spcAft>
              <a:buSzPts val="5200"/>
              <a:buNone/>
              <a:defRPr sz="5200"/>
            </a:lvl5pPr>
            <a:lvl6pPr lvl="5" algn="ctr">
              <a:lnSpc>
                <a:spcPct val="90000"/>
              </a:lnSpc>
              <a:spcBef>
                <a:spcPts val="0"/>
              </a:spcBef>
              <a:spcAft>
                <a:spcPts val="0"/>
              </a:spcAft>
              <a:buSzPts val="5200"/>
              <a:buNone/>
              <a:defRPr sz="5200"/>
            </a:lvl6pPr>
            <a:lvl7pPr lvl="6" algn="ctr">
              <a:lnSpc>
                <a:spcPct val="90000"/>
              </a:lnSpc>
              <a:spcBef>
                <a:spcPts val="0"/>
              </a:spcBef>
              <a:spcAft>
                <a:spcPts val="0"/>
              </a:spcAft>
              <a:buSzPts val="5200"/>
              <a:buNone/>
              <a:defRPr sz="5200"/>
            </a:lvl7pPr>
            <a:lvl8pPr lvl="7" algn="ctr">
              <a:lnSpc>
                <a:spcPct val="90000"/>
              </a:lnSpc>
              <a:spcBef>
                <a:spcPts val="0"/>
              </a:spcBef>
              <a:spcAft>
                <a:spcPts val="0"/>
              </a:spcAft>
              <a:buSzPts val="5200"/>
              <a:buNone/>
              <a:defRPr sz="5200"/>
            </a:lvl8pPr>
            <a:lvl9pPr lvl="8" algn="ctr">
              <a:lnSpc>
                <a:spcPct val="90000"/>
              </a:lnSpc>
              <a:spcBef>
                <a:spcPts val="0"/>
              </a:spcBef>
              <a:spcAft>
                <a:spcPts val="0"/>
              </a:spcAft>
              <a:buSzPts val="5200"/>
              <a:buNone/>
              <a:defRPr sz="5200"/>
            </a:lvl9pPr>
          </a:lstStyle>
          <a:p>
            <a:endParaRPr/>
          </a:p>
        </p:txBody>
      </p:sp>
      <p:sp>
        <p:nvSpPr>
          <p:cNvPr id="23" name="Google Shape;23;p2"/>
          <p:cNvSpPr txBox="1">
            <a:spLocks noGrp="1"/>
          </p:cNvSpPr>
          <p:nvPr>
            <p:ph type="subTitle" idx="1"/>
          </p:nvPr>
        </p:nvSpPr>
        <p:spPr>
          <a:xfrm>
            <a:off x="669725" y="3497100"/>
            <a:ext cx="30573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Font typeface="DM Sans"/>
              <a:buNone/>
              <a:defRPr sz="2000">
                <a:latin typeface="DM Sans"/>
                <a:ea typeface="DM Sans"/>
                <a:cs typeface="DM Sans"/>
                <a:sym typeface="DM Sans"/>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3">
  <p:cSld name="TITLE_AND_BODY_1_1_1">
    <p:bg>
      <p:bgPr>
        <a:solidFill>
          <a:srgbClr val="242426"/>
        </a:solidFill>
        <a:effectLst/>
      </p:bgPr>
    </p:bg>
    <p:spTree>
      <p:nvGrpSpPr>
        <p:cNvPr id="1" name="Shape 161"/>
        <p:cNvGrpSpPr/>
        <p:nvPr/>
      </p:nvGrpSpPr>
      <p:grpSpPr>
        <a:xfrm>
          <a:off x="0" y="0"/>
          <a:ext cx="0" cy="0"/>
          <a:chOff x="0" y="0"/>
          <a:chExt cx="0" cy="0"/>
        </a:xfrm>
      </p:grpSpPr>
      <p:sp>
        <p:nvSpPr>
          <p:cNvPr id="162" name="Google Shape;162;p16"/>
          <p:cNvSpPr txBox="1">
            <a:spLocks noGrp="1"/>
          </p:cNvSpPr>
          <p:nvPr>
            <p:ph type="title"/>
          </p:nvPr>
        </p:nvSpPr>
        <p:spPr>
          <a:xfrm>
            <a:off x="710550" y="448571"/>
            <a:ext cx="7722900" cy="462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3" name="Google Shape;163;p16"/>
          <p:cNvSpPr txBox="1">
            <a:spLocks noGrp="1"/>
          </p:cNvSpPr>
          <p:nvPr>
            <p:ph type="title" idx="2"/>
          </p:nvPr>
        </p:nvSpPr>
        <p:spPr>
          <a:xfrm>
            <a:off x="5760225" y="1355850"/>
            <a:ext cx="2274300" cy="404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a:endParaRPr/>
          </a:p>
        </p:txBody>
      </p:sp>
      <p:sp>
        <p:nvSpPr>
          <p:cNvPr id="164" name="Google Shape;164;p16"/>
          <p:cNvSpPr txBox="1">
            <a:spLocks noGrp="1"/>
          </p:cNvSpPr>
          <p:nvPr>
            <p:ph type="subTitle" idx="1"/>
          </p:nvPr>
        </p:nvSpPr>
        <p:spPr>
          <a:xfrm>
            <a:off x="5760225" y="1671782"/>
            <a:ext cx="2274300" cy="150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lt1"/>
                </a:solidFill>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3">
  <p:cSld name="TITLE_AND_BODY_1_1_2">
    <p:bg>
      <p:bgPr>
        <a:solidFill>
          <a:srgbClr val="242426"/>
        </a:solidFill>
        <a:effectLst/>
      </p:bgPr>
    </p:bg>
    <p:spTree>
      <p:nvGrpSpPr>
        <p:cNvPr id="1" name="Shape 165"/>
        <p:cNvGrpSpPr/>
        <p:nvPr/>
      </p:nvGrpSpPr>
      <p:grpSpPr>
        <a:xfrm>
          <a:off x="0" y="0"/>
          <a:ext cx="0" cy="0"/>
          <a:chOff x="0" y="0"/>
          <a:chExt cx="0" cy="0"/>
        </a:xfrm>
      </p:grpSpPr>
      <p:sp>
        <p:nvSpPr>
          <p:cNvPr id="166" name="Google Shape;166;p17"/>
          <p:cNvSpPr/>
          <p:nvPr/>
        </p:nvSpPr>
        <p:spPr>
          <a:xfrm>
            <a:off x="6585650" y="-368421"/>
            <a:ext cx="2677731" cy="3091836"/>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7"/>
          <p:cNvSpPr/>
          <p:nvPr/>
        </p:nvSpPr>
        <p:spPr>
          <a:xfrm>
            <a:off x="-638550" y="12000"/>
            <a:ext cx="3146542" cy="3633311"/>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7"/>
          <p:cNvSpPr/>
          <p:nvPr/>
        </p:nvSpPr>
        <p:spPr>
          <a:xfrm>
            <a:off x="8450788" y="2919425"/>
            <a:ext cx="492678" cy="560744"/>
          </a:xfrm>
          <a:custGeom>
            <a:avLst/>
            <a:gdLst/>
            <a:ahLst/>
            <a:cxnLst/>
            <a:rect l="l" t="t" r="r" b="b"/>
            <a:pathLst>
              <a:path w="9996" h="11377" extrusionOk="0">
                <a:moveTo>
                  <a:pt x="4999" y="1132"/>
                </a:moveTo>
                <a:lnTo>
                  <a:pt x="8945" y="3410"/>
                </a:lnTo>
                <a:lnTo>
                  <a:pt x="8945" y="7967"/>
                </a:lnTo>
                <a:lnTo>
                  <a:pt x="4999" y="10246"/>
                </a:lnTo>
                <a:lnTo>
                  <a:pt x="1053" y="7967"/>
                </a:lnTo>
                <a:lnTo>
                  <a:pt x="1053" y="3410"/>
                </a:lnTo>
                <a:lnTo>
                  <a:pt x="4999" y="1132"/>
                </a:lnTo>
                <a:close/>
                <a:moveTo>
                  <a:pt x="4998" y="1"/>
                </a:moveTo>
                <a:cubicBezTo>
                  <a:pt x="4907" y="1"/>
                  <a:pt x="4817" y="24"/>
                  <a:pt x="4736" y="71"/>
                </a:cubicBezTo>
                <a:lnTo>
                  <a:pt x="264" y="2652"/>
                </a:lnTo>
                <a:cubicBezTo>
                  <a:pt x="101" y="2745"/>
                  <a:pt x="2" y="2919"/>
                  <a:pt x="2" y="3108"/>
                </a:cubicBezTo>
                <a:lnTo>
                  <a:pt x="2" y="8270"/>
                </a:lnTo>
                <a:cubicBezTo>
                  <a:pt x="1" y="8458"/>
                  <a:pt x="101" y="8632"/>
                  <a:pt x="264" y="8726"/>
                </a:cubicBezTo>
                <a:lnTo>
                  <a:pt x="4736" y="11307"/>
                </a:lnTo>
                <a:cubicBezTo>
                  <a:pt x="4815" y="11353"/>
                  <a:pt x="4905" y="11377"/>
                  <a:pt x="4999" y="11377"/>
                </a:cubicBezTo>
                <a:cubicBezTo>
                  <a:pt x="5091" y="11377"/>
                  <a:pt x="5181" y="11353"/>
                  <a:pt x="5260" y="11307"/>
                </a:cubicBezTo>
                <a:lnTo>
                  <a:pt x="9732" y="8726"/>
                </a:lnTo>
                <a:cubicBezTo>
                  <a:pt x="9895" y="8632"/>
                  <a:pt x="9995" y="8458"/>
                  <a:pt x="9995" y="8270"/>
                </a:cubicBezTo>
                <a:lnTo>
                  <a:pt x="9995" y="3108"/>
                </a:lnTo>
                <a:cubicBezTo>
                  <a:pt x="9995" y="2919"/>
                  <a:pt x="9895" y="2745"/>
                  <a:pt x="9732" y="2652"/>
                </a:cubicBezTo>
                <a:lnTo>
                  <a:pt x="5260" y="71"/>
                </a:lnTo>
                <a:cubicBezTo>
                  <a:pt x="5179" y="24"/>
                  <a:pt x="5089" y="1"/>
                  <a:pt x="49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7"/>
          <p:cNvSpPr/>
          <p:nvPr/>
        </p:nvSpPr>
        <p:spPr>
          <a:xfrm>
            <a:off x="8623775" y="3106263"/>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7"/>
          <p:cNvSpPr/>
          <p:nvPr/>
        </p:nvSpPr>
        <p:spPr>
          <a:xfrm>
            <a:off x="1848450" y="4791063"/>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7"/>
          <p:cNvSpPr/>
          <p:nvPr/>
        </p:nvSpPr>
        <p:spPr>
          <a:xfrm>
            <a:off x="2465375" y="4643913"/>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txBox="1">
            <a:spLocks noGrp="1"/>
          </p:cNvSpPr>
          <p:nvPr>
            <p:ph type="title"/>
          </p:nvPr>
        </p:nvSpPr>
        <p:spPr>
          <a:xfrm>
            <a:off x="1185875" y="3155345"/>
            <a:ext cx="2514600" cy="370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None/>
              <a:defRPr sz="18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173" name="Google Shape;173;p17"/>
          <p:cNvSpPr txBox="1">
            <a:spLocks noGrp="1"/>
          </p:cNvSpPr>
          <p:nvPr>
            <p:ph type="subTitle" idx="1"/>
          </p:nvPr>
        </p:nvSpPr>
        <p:spPr>
          <a:xfrm>
            <a:off x="1185850" y="3449199"/>
            <a:ext cx="2514600" cy="93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74" name="Google Shape;174;p17"/>
          <p:cNvSpPr txBox="1">
            <a:spLocks noGrp="1"/>
          </p:cNvSpPr>
          <p:nvPr>
            <p:ph type="title" idx="2"/>
          </p:nvPr>
        </p:nvSpPr>
        <p:spPr>
          <a:xfrm>
            <a:off x="5443550" y="3155345"/>
            <a:ext cx="2514600" cy="370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None/>
              <a:defRPr sz="18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175" name="Google Shape;175;p17"/>
          <p:cNvSpPr txBox="1">
            <a:spLocks noGrp="1"/>
          </p:cNvSpPr>
          <p:nvPr>
            <p:ph type="subTitle" idx="3"/>
          </p:nvPr>
        </p:nvSpPr>
        <p:spPr>
          <a:xfrm>
            <a:off x="5443525" y="3449199"/>
            <a:ext cx="2514600" cy="93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TITLE_AND_BODY_1_1_3">
    <p:bg>
      <p:bgPr>
        <a:solidFill>
          <a:srgbClr val="242426"/>
        </a:solidFill>
        <a:effectLst/>
      </p:bgPr>
    </p:bg>
    <p:spTree>
      <p:nvGrpSpPr>
        <p:cNvPr id="1" name="Shape 176"/>
        <p:cNvGrpSpPr/>
        <p:nvPr/>
      </p:nvGrpSpPr>
      <p:grpSpPr>
        <a:xfrm>
          <a:off x="0" y="0"/>
          <a:ext cx="0" cy="0"/>
          <a:chOff x="0" y="0"/>
          <a:chExt cx="0" cy="0"/>
        </a:xfrm>
      </p:grpSpPr>
      <p:sp>
        <p:nvSpPr>
          <p:cNvPr id="177" name="Google Shape;177;p18"/>
          <p:cNvSpPr/>
          <p:nvPr/>
        </p:nvSpPr>
        <p:spPr>
          <a:xfrm>
            <a:off x="6392749" y="-276275"/>
            <a:ext cx="2977715" cy="3438367"/>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8"/>
          <p:cNvSpPr/>
          <p:nvPr/>
        </p:nvSpPr>
        <p:spPr>
          <a:xfrm rot="-5400000">
            <a:off x="4025225" y="-919798"/>
            <a:ext cx="1946100" cy="1850400"/>
          </a:xfrm>
          <a:prstGeom prst="pentagon">
            <a:avLst>
              <a:gd name="hf" fmla="val 105146"/>
              <a:gd name="vf" fmla="val 110557"/>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8"/>
          <p:cNvSpPr/>
          <p:nvPr/>
        </p:nvSpPr>
        <p:spPr>
          <a:xfrm>
            <a:off x="633525" y="4503488"/>
            <a:ext cx="159442" cy="144919"/>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8"/>
          <p:cNvSpPr txBox="1">
            <a:spLocks noGrp="1"/>
          </p:cNvSpPr>
          <p:nvPr>
            <p:ph type="title"/>
          </p:nvPr>
        </p:nvSpPr>
        <p:spPr>
          <a:xfrm>
            <a:off x="710550" y="448571"/>
            <a:ext cx="7722900" cy="4911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1" name="Google Shape;181;p18"/>
          <p:cNvSpPr txBox="1">
            <a:spLocks noGrp="1"/>
          </p:cNvSpPr>
          <p:nvPr>
            <p:ph type="title" idx="2"/>
          </p:nvPr>
        </p:nvSpPr>
        <p:spPr>
          <a:xfrm>
            <a:off x="792975" y="1689024"/>
            <a:ext cx="2514600" cy="380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1"/>
              </a:buClr>
              <a:buSzPts val="1800"/>
              <a:buNone/>
              <a:defRPr sz="1800">
                <a:solidFill>
                  <a:schemeClr val="accent1"/>
                </a:solidFill>
              </a:defRPr>
            </a:lvl1pPr>
            <a:lvl2pPr lvl="1" algn="r" rtl="0">
              <a:spcBef>
                <a:spcPts val="0"/>
              </a:spcBef>
              <a:spcAft>
                <a:spcPts val="0"/>
              </a:spcAft>
              <a:buClr>
                <a:schemeClr val="accent1"/>
              </a:buClr>
              <a:buSzPts val="1800"/>
              <a:buNone/>
              <a:defRPr sz="1800">
                <a:solidFill>
                  <a:schemeClr val="accent1"/>
                </a:solidFill>
              </a:defRPr>
            </a:lvl2pPr>
            <a:lvl3pPr lvl="2" algn="r" rtl="0">
              <a:spcBef>
                <a:spcPts val="0"/>
              </a:spcBef>
              <a:spcAft>
                <a:spcPts val="0"/>
              </a:spcAft>
              <a:buClr>
                <a:schemeClr val="accent1"/>
              </a:buClr>
              <a:buSzPts val="1800"/>
              <a:buNone/>
              <a:defRPr sz="1800">
                <a:solidFill>
                  <a:schemeClr val="accent1"/>
                </a:solidFill>
              </a:defRPr>
            </a:lvl3pPr>
            <a:lvl4pPr lvl="3" algn="r" rtl="0">
              <a:spcBef>
                <a:spcPts val="0"/>
              </a:spcBef>
              <a:spcAft>
                <a:spcPts val="0"/>
              </a:spcAft>
              <a:buClr>
                <a:schemeClr val="accent1"/>
              </a:buClr>
              <a:buSzPts val="1800"/>
              <a:buNone/>
              <a:defRPr sz="1800">
                <a:solidFill>
                  <a:schemeClr val="accent1"/>
                </a:solidFill>
              </a:defRPr>
            </a:lvl4pPr>
            <a:lvl5pPr lvl="4" algn="r" rtl="0">
              <a:spcBef>
                <a:spcPts val="0"/>
              </a:spcBef>
              <a:spcAft>
                <a:spcPts val="0"/>
              </a:spcAft>
              <a:buClr>
                <a:schemeClr val="accent1"/>
              </a:buClr>
              <a:buSzPts val="1800"/>
              <a:buNone/>
              <a:defRPr sz="1800">
                <a:solidFill>
                  <a:schemeClr val="accent1"/>
                </a:solidFill>
              </a:defRPr>
            </a:lvl5pPr>
            <a:lvl6pPr lvl="5" algn="r" rtl="0">
              <a:spcBef>
                <a:spcPts val="0"/>
              </a:spcBef>
              <a:spcAft>
                <a:spcPts val="0"/>
              </a:spcAft>
              <a:buClr>
                <a:schemeClr val="accent1"/>
              </a:buClr>
              <a:buSzPts val="1800"/>
              <a:buNone/>
              <a:defRPr sz="1800">
                <a:solidFill>
                  <a:schemeClr val="accent1"/>
                </a:solidFill>
              </a:defRPr>
            </a:lvl6pPr>
            <a:lvl7pPr lvl="6" algn="r" rtl="0">
              <a:spcBef>
                <a:spcPts val="0"/>
              </a:spcBef>
              <a:spcAft>
                <a:spcPts val="0"/>
              </a:spcAft>
              <a:buClr>
                <a:schemeClr val="accent1"/>
              </a:buClr>
              <a:buSzPts val="1800"/>
              <a:buNone/>
              <a:defRPr sz="1800">
                <a:solidFill>
                  <a:schemeClr val="accent1"/>
                </a:solidFill>
              </a:defRPr>
            </a:lvl7pPr>
            <a:lvl8pPr lvl="7" algn="r" rtl="0">
              <a:spcBef>
                <a:spcPts val="0"/>
              </a:spcBef>
              <a:spcAft>
                <a:spcPts val="0"/>
              </a:spcAft>
              <a:buClr>
                <a:schemeClr val="accent1"/>
              </a:buClr>
              <a:buSzPts val="1800"/>
              <a:buNone/>
              <a:defRPr sz="1800">
                <a:solidFill>
                  <a:schemeClr val="accent1"/>
                </a:solidFill>
              </a:defRPr>
            </a:lvl8pPr>
            <a:lvl9pPr lvl="8" algn="r" rtl="0">
              <a:spcBef>
                <a:spcPts val="0"/>
              </a:spcBef>
              <a:spcAft>
                <a:spcPts val="0"/>
              </a:spcAft>
              <a:buClr>
                <a:schemeClr val="accent1"/>
              </a:buClr>
              <a:buSzPts val="1800"/>
              <a:buNone/>
              <a:defRPr sz="1800">
                <a:solidFill>
                  <a:schemeClr val="accent1"/>
                </a:solidFill>
              </a:defRPr>
            </a:lvl9pPr>
          </a:lstStyle>
          <a:p>
            <a:endParaRPr/>
          </a:p>
        </p:txBody>
      </p:sp>
      <p:sp>
        <p:nvSpPr>
          <p:cNvPr id="182" name="Google Shape;182;p18"/>
          <p:cNvSpPr txBox="1">
            <a:spLocks noGrp="1"/>
          </p:cNvSpPr>
          <p:nvPr>
            <p:ph type="subTitle" idx="1"/>
          </p:nvPr>
        </p:nvSpPr>
        <p:spPr>
          <a:xfrm>
            <a:off x="792975" y="1993524"/>
            <a:ext cx="2514600" cy="624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
        <p:nvSpPr>
          <p:cNvPr id="183" name="Google Shape;183;p18"/>
          <p:cNvSpPr txBox="1">
            <a:spLocks noGrp="1"/>
          </p:cNvSpPr>
          <p:nvPr>
            <p:ph type="title" idx="3"/>
          </p:nvPr>
        </p:nvSpPr>
        <p:spPr>
          <a:xfrm>
            <a:off x="792975" y="3310649"/>
            <a:ext cx="2514600" cy="380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1"/>
              </a:buClr>
              <a:buSzPts val="1800"/>
              <a:buNone/>
              <a:defRPr sz="1800">
                <a:solidFill>
                  <a:schemeClr val="accent1"/>
                </a:solidFill>
              </a:defRPr>
            </a:lvl1pPr>
            <a:lvl2pPr lvl="1" algn="r" rtl="0">
              <a:spcBef>
                <a:spcPts val="0"/>
              </a:spcBef>
              <a:spcAft>
                <a:spcPts val="0"/>
              </a:spcAft>
              <a:buClr>
                <a:schemeClr val="accent1"/>
              </a:buClr>
              <a:buSzPts val="1800"/>
              <a:buNone/>
              <a:defRPr sz="1800">
                <a:solidFill>
                  <a:schemeClr val="accent1"/>
                </a:solidFill>
              </a:defRPr>
            </a:lvl2pPr>
            <a:lvl3pPr lvl="2" algn="r" rtl="0">
              <a:spcBef>
                <a:spcPts val="0"/>
              </a:spcBef>
              <a:spcAft>
                <a:spcPts val="0"/>
              </a:spcAft>
              <a:buClr>
                <a:schemeClr val="accent1"/>
              </a:buClr>
              <a:buSzPts val="1800"/>
              <a:buNone/>
              <a:defRPr sz="1800">
                <a:solidFill>
                  <a:schemeClr val="accent1"/>
                </a:solidFill>
              </a:defRPr>
            </a:lvl3pPr>
            <a:lvl4pPr lvl="3" algn="r" rtl="0">
              <a:spcBef>
                <a:spcPts val="0"/>
              </a:spcBef>
              <a:spcAft>
                <a:spcPts val="0"/>
              </a:spcAft>
              <a:buClr>
                <a:schemeClr val="accent1"/>
              </a:buClr>
              <a:buSzPts val="1800"/>
              <a:buNone/>
              <a:defRPr sz="1800">
                <a:solidFill>
                  <a:schemeClr val="accent1"/>
                </a:solidFill>
              </a:defRPr>
            </a:lvl4pPr>
            <a:lvl5pPr lvl="4" algn="r" rtl="0">
              <a:spcBef>
                <a:spcPts val="0"/>
              </a:spcBef>
              <a:spcAft>
                <a:spcPts val="0"/>
              </a:spcAft>
              <a:buClr>
                <a:schemeClr val="accent1"/>
              </a:buClr>
              <a:buSzPts val="1800"/>
              <a:buNone/>
              <a:defRPr sz="1800">
                <a:solidFill>
                  <a:schemeClr val="accent1"/>
                </a:solidFill>
              </a:defRPr>
            </a:lvl5pPr>
            <a:lvl6pPr lvl="5" algn="r" rtl="0">
              <a:spcBef>
                <a:spcPts val="0"/>
              </a:spcBef>
              <a:spcAft>
                <a:spcPts val="0"/>
              </a:spcAft>
              <a:buClr>
                <a:schemeClr val="accent1"/>
              </a:buClr>
              <a:buSzPts val="1800"/>
              <a:buNone/>
              <a:defRPr sz="1800">
                <a:solidFill>
                  <a:schemeClr val="accent1"/>
                </a:solidFill>
              </a:defRPr>
            </a:lvl6pPr>
            <a:lvl7pPr lvl="6" algn="r" rtl="0">
              <a:spcBef>
                <a:spcPts val="0"/>
              </a:spcBef>
              <a:spcAft>
                <a:spcPts val="0"/>
              </a:spcAft>
              <a:buClr>
                <a:schemeClr val="accent1"/>
              </a:buClr>
              <a:buSzPts val="1800"/>
              <a:buNone/>
              <a:defRPr sz="1800">
                <a:solidFill>
                  <a:schemeClr val="accent1"/>
                </a:solidFill>
              </a:defRPr>
            </a:lvl7pPr>
            <a:lvl8pPr lvl="7" algn="r" rtl="0">
              <a:spcBef>
                <a:spcPts val="0"/>
              </a:spcBef>
              <a:spcAft>
                <a:spcPts val="0"/>
              </a:spcAft>
              <a:buClr>
                <a:schemeClr val="accent1"/>
              </a:buClr>
              <a:buSzPts val="1800"/>
              <a:buNone/>
              <a:defRPr sz="1800">
                <a:solidFill>
                  <a:schemeClr val="accent1"/>
                </a:solidFill>
              </a:defRPr>
            </a:lvl8pPr>
            <a:lvl9pPr lvl="8" algn="r" rtl="0">
              <a:spcBef>
                <a:spcPts val="0"/>
              </a:spcBef>
              <a:spcAft>
                <a:spcPts val="0"/>
              </a:spcAft>
              <a:buClr>
                <a:schemeClr val="accent1"/>
              </a:buClr>
              <a:buSzPts val="1800"/>
              <a:buNone/>
              <a:defRPr sz="1800">
                <a:solidFill>
                  <a:schemeClr val="accent1"/>
                </a:solidFill>
              </a:defRPr>
            </a:lvl9pPr>
          </a:lstStyle>
          <a:p>
            <a:endParaRPr/>
          </a:p>
        </p:txBody>
      </p:sp>
      <p:sp>
        <p:nvSpPr>
          <p:cNvPr id="184" name="Google Shape;184;p18"/>
          <p:cNvSpPr txBox="1">
            <a:spLocks noGrp="1"/>
          </p:cNvSpPr>
          <p:nvPr>
            <p:ph type="subTitle" idx="4"/>
          </p:nvPr>
        </p:nvSpPr>
        <p:spPr>
          <a:xfrm>
            <a:off x="792975" y="3603845"/>
            <a:ext cx="2514600" cy="595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
        <p:nvSpPr>
          <p:cNvPr id="185" name="Google Shape;185;p18"/>
          <p:cNvSpPr txBox="1">
            <a:spLocks noGrp="1"/>
          </p:cNvSpPr>
          <p:nvPr>
            <p:ph type="title" idx="5"/>
          </p:nvPr>
        </p:nvSpPr>
        <p:spPr>
          <a:xfrm>
            <a:off x="5836450" y="1689024"/>
            <a:ext cx="2514600" cy="380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800"/>
              <a:buNone/>
              <a:defRPr sz="18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a:endParaRPr/>
          </a:p>
        </p:txBody>
      </p:sp>
      <p:sp>
        <p:nvSpPr>
          <p:cNvPr id="186" name="Google Shape;186;p18"/>
          <p:cNvSpPr txBox="1">
            <a:spLocks noGrp="1"/>
          </p:cNvSpPr>
          <p:nvPr>
            <p:ph type="subTitle" idx="6"/>
          </p:nvPr>
        </p:nvSpPr>
        <p:spPr>
          <a:xfrm>
            <a:off x="5836450" y="1993524"/>
            <a:ext cx="2514600" cy="62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87" name="Google Shape;187;p18"/>
          <p:cNvSpPr txBox="1">
            <a:spLocks noGrp="1"/>
          </p:cNvSpPr>
          <p:nvPr>
            <p:ph type="title" idx="7"/>
          </p:nvPr>
        </p:nvSpPr>
        <p:spPr>
          <a:xfrm>
            <a:off x="5836450" y="3310649"/>
            <a:ext cx="2514600" cy="380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800"/>
              <a:buNone/>
              <a:defRPr sz="18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a:endParaRPr/>
          </a:p>
        </p:txBody>
      </p:sp>
      <p:sp>
        <p:nvSpPr>
          <p:cNvPr id="188" name="Google Shape;188;p18"/>
          <p:cNvSpPr txBox="1">
            <a:spLocks noGrp="1"/>
          </p:cNvSpPr>
          <p:nvPr>
            <p:ph type="subTitle" idx="8"/>
          </p:nvPr>
        </p:nvSpPr>
        <p:spPr>
          <a:xfrm>
            <a:off x="5836450" y="3603845"/>
            <a:ext cx="2514600" cy="59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2">
  <p:cSld name="TITLE_AND_BODY_1_1_2_1_1">
    <p:bg>
      <p:bgPr>
        <a:solidFill>
          <a:srgbClr val="242426"/>
        </a:solidFill>
        <a:effectLst/>
      </p:bgPr>
    </p:bg>
    <p:spTree>
      <p:nvGrpSpPr>
        <p:cNvPr id="1" name="Shape 231"/>
        <p:cNvGrpSpPr/>
        <p:nvPr/>
      </p:nvGrpSpPr>
      <p:grpSpPr>
        <a:xfrm>
          <a:off x="0" y="0"/>
          <a:ext cx="0" cy="0"/>
          <a:chOff x="0" y="0"/>
          <a:chExt cx="0" cy="0"/>
        </a:xfrm>
      </p:grpSpPr>
      <p:sp>
        <p:nvSpPr>
          <p:cNvPr id="232" name="Google Shape;232;p24"/>
          <p:cNvSpPr/>
          <p:nvPr/>
        </p:nvSpPr>
        <p:spPr>
          <a:xfrm>
            <a:off x="-482978" y="2277195"/>
            <a:ext cx="4454530" cy="5143367"/>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4983347" y="-1684505"/>
            <a:ext cx="4454530" cy="5143367"/>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8767875" y="1555363"/>
            <a:ext cx="159442" cy="144919"/>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txBox="1">
            <a:spLocks noGrp="1"/>
          </p:cNvSpPr>
          <p:nvPr>
            <p:ph type="title"/>
          </p:nvPr>
        </p:nvSpPr>
        <p:spPr>
          <a:xfrm>
            <a:off x="710550" y="488798"/>
            <a:ext cx="77229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6" name="Google Shape;236;p24"/>
          <p:cNvSpPr txBox="1">
            <a:spLocks noGrp="1"/>
          </p:cNvSpPr>
          <p:nvPr>
            <p:ph type="title" idx="2"/>
          </p:nvPr>
        </p:nvSpPr>
        <p:spPr>
          <a:xfrm>
            <a:off x="757230" y="3160548"/>
            <a:ext cx="2300400" cy="599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None/>
              <a:defRPr sz="18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237" name="Google Shape;237;p24"/>
          <p:cNvSpPr txBox="1">
            <a:spLocks noGrp="1"/>
          </p:cNvSpPr>
          <p:nvPr>
            <p:ph type="subTitle" idx="1"/>
          </p:nvPr>
        </p:nvSpPr>
        <p:spPr>
          <a:xfrm>
            <a:off x="757225" y="3465446"/>
            <a:ext cx="2300400" cy="99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38" name="Google Shape;238;p24"/>
          <p:cNvSpPr txBox="1">
            <a:spLocks noGrp="1"/>
          </p:cNvSpPr>
          <p:nvPr>
            <p:ph type="title" idx="3"/>
          </p:nvPr>
        </p:nvSpPr>
        <p:spPr>
          <a:xfrm>
            <a:off x="3421805" y="3160548"/>
            <a:ext cx="2300400" cy="599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None/>
              <a:defRPr sz="18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239" name="Google Shape;239;p24"/>
          <p:cNvSpPr txBox="1">
            <a:spLocks noGrp="1"/>
          </p:cNvSpPr>
          <p:nvPr>
            <p:ph type="subTitle" idx="4"/>
          </p:nvPr>
        </p:nvSpPr>
        <p:spPr>
          <a:xfrm>
            <a:off x="3421800" y="3465446"/>
            <a:ext cx="2300400" cy="99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40" name="Google Shape;240;p24"/>
          <p:cNvSpPr txBox="1">
            <a:spLocks noGrp="1"/>
          </p:cNvSpPr>
          <p:nvPr>
            <p:ph type="title" idx="5"/>
          </p:nvPr>
        </p:nvSpPr>
        <p:spPr>
          <a:xfrm>
            <a:off x="6086380" y="3160548"/>
            <a:ext cx="2300400" cy="599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None/>
              <a:defRPr sz="18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241" name="Google Shape;241;p24"/>
          <p:cNvSpPr txBox="1">
            <a:spLocks noGrp="1"/>
          </p:cNvSpPr>
          <p:nvPr>
            <p:ph type="subTitle" idx="6"/>
          </p:nvPr>
        </p:nvSpPr>
        <p:spPr>
          <a:xfrm>
            <a:off x="6086375" y="3465446"/>
            <a:ext cx="2300400" cy="99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42" name="Google Shape;242;p24"/>
          <p:cNvSpPr/>
          <p:nvPr/>
        </p:nvSpPr>
        <p:spPr>
          <a:xfrm rot="-5400000">
            <a:off x="4025225" y="-919798"/>
            <a:ext cx="1946100" cy="1850400"/>
          </a:xfrm>
          <a:prstGeom prst="pentagon">
            <a:avLst>
              <a:gd name="hf" fmla="val 105146"/>
              <a:gd name="vf" fmla="val 110557"/>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ONE_COLUMN_TEXT_2">
    <p:bg>
      <p:bgPr>
        <a:solidFill>
          <a:srgbClr val="242426"/>
        </a:solidFill>
        <a:effectLst/>
      </p:bgPr>
    </p:bg>
    <p:spTree>
      <p:nvGrpSpPr>
        <p:cNvPr id="1" name="Shape 272"/>
        <p:cNvGrpSpPr/>
        <p:nvPr/>
      </p:nvGrpSpPr>
      <p:grpSpPr>
        <a:xfrm>
          <a:off x="0" y="0"/>
          <a:ext cx="0" cy="0"/>
          <a:chOff x="0" y="0"/>
          <a:chExt cx="0" cy="0"/>
        </a:xfrm>
      </p:grpSpPr>
      <p:sp>
        <p:nvSpPr>
          <p:cNvPr id="273" name="Google Shape;273;p27"/>
          <p:cNvSpPr/>
          <p:nvPr/>
        </p:nvSpPr>
        <p:spPr>
          <a:xfrm>
            <a:off x="0" y="857095"/>
            <a:ext cx="1543787" cy="1782530"/>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7"/>
          <p:cNvSpPr/>
          <p:nvPr/>
        </p:nvSpPr>
        <p:spPr>
          <a:xfrm>
            <a:off x="797422" y="857099"/>
            <a:ext cx="4091347" cy="4724278"/>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7"/>
          <p:cNvSpPr/>
          <p:nvPr/>
        </p:nvSpPr>
        <p:spPr>
          <a:xfrm>
            <a:off x="6912672" y="-764551"/>
            <a:ext cx="4091347" cy="4724278"/>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7"/>
          <p:cNvSpPr/>
          <p:nvPr/>
        </p:nvSpPr>
        <p:spPr>
          <a:xfrm rot="-3260424">
            <a:off x="6154981" y="-454358"/>
            <a:ext cx="1491333" cy="1417817"/>
          </a:xfrm>
          <a:prstGeom prst="pentagon">
            <a:avLst>
              <a:gd name="hf" fmla="val 105146"/>
              <a:gd name="vf" fmla="val 110557"/>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7"/>
          <p:cNvSpPr/>
          <p:nvPr/>
        </p:nvSpPr>
        <p:spPr>
          <a:xfrm>
            <a:off x="8469475" y="385450"/>
            <a:ext cx="234769" cy="213405"/>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7"/>
          <p:cNvSpPr/>
          <p:nvPr/>
        </p:nvSpPr>
        <p:spPr>
          <a:xfrm>
            <a:off x="8704238" y="3553500"/>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7"/>
          <p:cNvSpPr/>
          <p:nvPr/>
        </p:nvSpPr>
        <p:spPr>
          <a:xfrm>
            <a:off x="-962562" y="444275"/>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7"/>
          <p:cNvSpPr/>
          <p:nvPr/>
        </p:nvSpPr>
        <p:spPr>
          <a:xfrm>
            <a:off x="175275" y="973700"/>
            <a:ext cx="159442" cy="144919"/>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7"/>
          <p:cNvSpPr/>
          <p:nvPr/>
        </p:nvSpPr>
        <p:spPr>
          <a:xfrm rot="-5400000">
            <a:off x="1904525" y="-2029667"/>
            <a:ext cx="2536500" cy="2411400"/>
          </a:xfrm>
          <a:prstGeom prst="pentagon">
            <a:avLst>
              <a:gd name="hf" fmla="val 105146"/>
              <a:gd name="vf" fmla="val 110557"/>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7"/>
          <p:cNvSpPr txBox="1">
            <a:spLocks noGrp="1"/>
          </p:cNvSpPr>
          <p:nvPr>
            <p:ph type="body" idx="1"/>
          </p:nvPr>
        </p:nvSpPr>
        <p:spPr>
          <a:xfrm>
            <a:off x="2925900" y="1784193"/>
            <a:ext cx="3292200" cy="1150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83" name="Google Shape;283;p27"/>
          <p:cNvSpPr txBox="1">
            <a:spLocks noGrp="1"/>
          </p:cNvSpPr>
          <p:nvPr>
            <p:ph type="title"/>
          </p:nvPr>
        </p:nvSpPr>
        <p:spPr>
          <a:xfrm>
            <a:off x="2925900" y="1211488"/>
            <a:ext cx="32922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84" name="Google Shape;284;p27"/>
          <p:cNvSpPr txBox="1"/>
          <p:nvPr/>
        </p:nvSpPr>
        <p:spPr>
          <a:xfrm>
            <a:off x="2734200" y="3565700"/>
            <a:ext cx="3675600" cy="63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accent1"/>
                </a:solidFill>
                <a:latin typeface="DM Sans"/>
                <a:ea typeface="DM Sans"/>
                <a:cs typeface="DM Sans"/>
                <a:sym typeface="DM Sans"/>
              </a:rPr>
              <a:t>CREDITS: This presentation template was created by Slidesgo, including icons by Flaticon, and infographics &amp; images by Freepik</a:t>
            </a:r>
            <a:endParaRPr sz="1200">
              <a:solidFill>
                <a:schemeClr val="accent1"/>
              </a:solidFill>
              <a:latin typeface="DM Sans"/>
              <a:ea typeface="DM Sans"/>
              <a:cs typeface="DM Sans"/>
              <a:sym typeface="DM Sans"/>
            </a:endParaRPr>
          </a:p>
          <a:p>
            <a:pPr marL="0" lvl="0" indent="0" algn="ctr" rtl="0">
              <a:spcBef>
                <a:spcPts val="0"/>
              </a:spcBef>
              <a:spcAft>
                <a:spcPts val="0"/>
              </a:spcAft>
              <a:buNone/>
            </a:pPr>
            <a:endParaRPr sz="1200">
              <a:solidFill>
                <a:schemeClr val="accent1"/>
              </a:solidFill>
              <a:latin typeface="DM Sans"/>
              <a:ea typeface="DM Sans"/>
              <a:cs typeface="DM Sans"/>
              <a:sym typeface="DM Sans"/>
            </a:endParaRPr>
          </a:p>
          <a:p>
            <a:pPr marL="0" lvl="0" indent="0" algn="ctr" rtl="0">
              <a:spcBef>
                <a:spcPts val="0"/>
              </a:spcBef>
              <a:spcAft>
                <a:spcPts val="0"/>
              </a:spcAft>
              <a:buNone/>
            </a:pPr>
            <a:endParaRPr sz="1200">
              <a:solidFill>
                <a:schemeClr val="accent1"/>
              </a:solidFill>
              <a:latin typeface="DM Sans"/>
              <a:ea typeface="DM Sans"/>
              <a:cs typeface="DM Sans"/>
              <a:sym typeface="DM Sans"/>
            </a:endParaRPr>
          </a:p>
          <a:p>
            <a:pPr marL="0" lvl="0" indent="0" algn="ctr" rtl="0">
              <a:spcBef>
                <a:spcPts val="0"/>
              </a:spcBef>
              <a:spcAft>
                <a:spcPts val="0"/>
              </a:spcAft>
              <a:buNone/>
            </a:pPr>
            <a:endParaRPr sz="1200">
              <a:solidFill>
                <a:schemeClr val="accent1"/>
              </a:solidFill>
              <a:latin typeface="DM Sans"/>
              <a:ea typeface="DM Sans"/>
              <a:cs typeface="DM Sans"/>
              <a:sym typeface="DM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BLANK_1">
    <p:spTree>
      <p:nvGrpSpPr>
        <p:cNvPr id="1" name="Shape 298"/>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TITLE_AND_BODY_1_1_2_1_2_1">
    <p:bg>
      <p:bgPr>
        <a:solidFill>
          <a:srgbClr val="242426"/>
        </a:solidFill>
        <a:effectLst/>
      </p:bgPr>
    </p:bg>
    <p:spTree>
      <p:nvGrpSpPr>
        <p:cNvPr id="1" name="Shape 299"/>
        <p:cNvGrpSpPr/>
        <p:nvPr/>
      </p:nvGrpSpPr>
      <p:grpSpPr>
        <a:xfrm>
          <a:off x="0" y="0"/>
          <a:ext cx="0" cy="0"/>
          <a:chOff x="0" y="0"/>
          <a:chExt cx="0" cy="0"/>
        </a:xfrm>
      </p:grpSpPr>
      <p:sp>
        <p:nvSpPr>
          <p:cNvPr id="300" name="Google Shape;300;p31"/>
          <p:cNvSpPr/>
          <p:nvPr/>
        </p:nvSpPr>
        <p:spPr>
          <a:xfrm>
            <a:off x="-482978" y="2277195"/>
            <a:ext cx="4454530" cy="5143367"/>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1"/>
          <p:cNvSpPr/>
          <p:nvPr/>
        </p:nvSpPr>
        <p:spPr>
          <a:xfrm>
            <a:off x="4983347" y="-1684505"/>
            <a:ext cx="4454530" cy="5143367"/>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1"/>
          <p:cNvSpPr/>
          <p:nvPr/>
        </p:nvSpPr>
        <p:spPr>
          <a:xfrm rot="-5400000">
            <a:off x="4476825" y="-1791567"/>
            <a:ext cx="2536500" cy="2411400"/>
          </a:xfrm>
          <a:prstGeom prst="pentagon">
            <a:avLst>
              <a:gd name="hf" fmla="val 105146"/>
              <a:gd name="vf" fmla="val 110557"/>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1"/>
          <p:cNvSpPr/>
          <p:nvPr/>
        </p:nvSpPr>
        <p:spPr>
          <a:xfrm>
            <a:off x="8767875" y="1555363"/>
            <a:ext cx="159442" cy="144919"/>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TITLE_AND_BODY_1_1_2_1_3">
    <p:bg>
      <p:bgPr>
        <a:solidFill>
          <a:srgbClr val="242426"/>
        </a:solidFill>
        <a:effectLst/>
      </p:bgPr>
    </p:bg>
    <p:spTree>
      <p:nvGrpSpPr>
        <p:cNvPr id="1" name="Shape 304"/>
        <p:cNvGrpSpPr/>
        <p:nvPr/>
      </p:nvGrpSpPr>
      <p:grpSpPr>
        <a:xfrm>
          <a:off x="0" y="0"/>
          <a:ext cx="0" cy="0"/>
          <a:chOff x="0" y="0"/>
          <a:chExt cx="0" cy="0"/>
        </a:xfrm>
      </p:grpSpPr>
      <p:sp>
        <p:nvSpPr>
          <p:cNvPr id="305" name="Google Shape;305;p32"/>
          <p:cNvSpPr/>
          <p:nvPr/>
        </p:nvSpPr>
        <p:spPr>
          <a:xfrm>
            <a:off x="5234822" y="-1993342"/>
            <a:ext cx="4238017" cy="4893638"/>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2"/>
          <p:cNvSpPr/>
          <p:nvPr/>
        </p:nvSpPr>
        <p:spPr>
          <a:xfrm>
            <a:off x="-348128" y="1559433"/>
            <a:ext cx="4238017" cy="4893638"/>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2"/>
          <p:cNvSpPr/>
          <p:nvPr/>
        </p:nvSpPr>
        <p:spPr>
          <a:xfrm rot="-3260424">
            <a:off x="-742919" y="1707667"/>
            <a:ext cx="1491333" cy="1417817"/>
          </a:xfrm>
          <a:prstGeom prst="pentagon">
            <a:avLst>
              <a:gd name="hf" fmla="val 105146"/>
              <a:gd name="vf" fmla="val 110557"/>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2"/>
          <p:cNvSpPr/>
          <p:nvPr/>
        </p:nvSpPr>
        <p:spPr>
          <a:xfrm>
            <a:off x="8106700" y="1794950"/>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3">
  <p:cSld name="TITLE_AND_BODY_1_2">
    <p:bg>
      <p:bgPr>
        <a:solidFill>
          <a:srgbClr val="242426"/>
        </a:solidFill>
        <a:effectLst/>
      </p:bgPr>
    </p:bg>
    <p:spTree>
      <p:nvGrpSpPr>
        <p:cNvPr id="1" name="Shape 309"/>
        <p:cNvGrpSpPr/>
        <p:nvPr/>
      </p:nvGrpSpPr>
      <p:grpSpPr>
        <a:xfrm>
          <a:off x="0" y="0"/>
          <a:ext cx="0" cy="0"/>
          <a:chOff x="0" y="0"/>
          <a:chExt cx="0" cy="0"/>
        </a:xfrm>
      </p:grpSpPr>
      <p:sp>
        <p:nvSpPr>
          <p:cNvPr id="310" name="Google Shape;310;p33"/>
          <p:cNvSpPr/>
          <p:nvPr/>
        </p:nvSpPr>
        <p:spPr>
          <a:xfrm>
            <a:off x="-382528" y="1448033"/>
            <a:ext cx="4238017" cy="4893638"/>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3"/>
          <p:cNvSpPr/>
          <p:nvPr/>
        </p:nvSpPr>
        <p:spPr>
          <a:xfrm>
            <a:off x="3395525" y="3107282"/>
            <a:ext cx="902081" cy="1041586"/>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3"/>
          <p:cNvSpPr/>
          <p:nvPr/>
        </p:nvSpPr>
        <p:spPr>
          <a:xfrm rot="-5400000">
            <a:off x="3455275" y="-554737"/>
            <a:ext cx="1491300" cy="1417800"/>
          </a:xfrm>
          <a:prstGeom prst="pentagon">
            <a:avLst>
              <a:gd name="hf" fmla="val 105146"/>
              <a:gd name="vf" fmla="val 11055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3"/>
          <p:cNvSpPr/>
          <p:nvPr/>
        </p:nvSpPr>
        <p:spPr>
          <a:xfrm rot="-3260424">
            <a:off x="1735656" y="4220617"/>
            <a:ext cx="1491333" cy="1417817"/>
          </a:xfrm>
          <a:prstGeom prst="pentagon">
            <a:avLst>
              <a:gd name="hf" fmla="val 105146"/>
              <a:gd name="vf" fmla="val 110557"/>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3"/>
          <p:cNvSpPr/>
          <p:nvPr/>
        </p:nvSpPr>
        <p:spPr>
          <a:xfrm>
            <a:off x="229800" y="1239750"/>
            <a:ext cx="234769" cy="213405"/>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3"/>
          <p:cNvSpPr/>
          <p:nvPr/>
        </p:nvSpPr>
        <p:spPr>
          <a:xfrm>
            <a:off x="-1261500" y="3391850"/>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3"/>
          <p:cNvSpPr/>
          <p:nvPr/>
        </p:nvSpPr>
        <p:spPr>
          <a:xfrm>
            <a:off x="-1337350" y="3026800"/>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3"/>
          <p:cNvSpPr/>
          <p:nvPr/>
        </p:nvSpPr>
        <p:spPr>
          <a:xfrm>
            <a:off x="8780100" y="4718325"/>
            <a:ext cx="234769" cy="213405"/>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4">
  <p:cSld name="ONE_COLUMN_TEXT_2_1">
    <p:bg>
      <p:bgPr>
        <a:solidFill>
          <a:srgbClr val="242426"/>
        </a:solidFill>
        <a:effectLst/>
      </p:bgPr>
    </p:bg>
    <p:spTree>
      <p:nvGrpSpPr>
        <p:cNvPr id="1" name="Shape 318"/>
        <p:cNvGrpSpPr/>
        <p:nvPr/>
      </p:nvGrpSpPr>
      <p:grpSpPr>
        <a:xfrm>
          <a:off x="0" y="0"/>
          <a:ext cx="0" cy="0"/>
          <a:chOff x="0" y="0"/>
          <a:chExt cx="0" cy="0"/>
        </a:xfrm>
      </p:grpSpPr>
      <p:sp>
        <p:nvSpPr>
          <p:cNvPr id="319" name="Google Shape;319;p34"/>
          <p:cNvSpPr/>
          <p:nvPr/>
        </p:nvSpPr>
        <p:spPr>
          <a:xfrm>
            <a:off x="0" y="857095"/>
            <a:ext cx="1543787" cy="1782530"/>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4"/>
          <p:cNvSpPr/>
          <p:nvPr/>
        </p:nvSpPr>
        <p:spPr>
          <a:xfrm>
            <a:off x="797422" y="857099"/>
            <a:ext cx="4091347" cy="4724278"/>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4"/>
          <p:cNvSpPr/>
          <p:nvPr/>
        </p:nvSpPr>
        <p:spPr>
          <a:xfrm>
            <a:off x="6912672" y="-764551"/>
            <a:ext cx="4091347" cy="4724278"/>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4"/>
          <p:cNvSpPr/>
          <p:nvPr/>
        </p:nvSpPr>
        <p:spPr>
          <a:xfrm rot="-3260424">
            <a:off x="6154981" y="-454358"/>
            <a:ext cx="1491333" cy="1417817"/>
          </a:xfrm>
          <a:prstGeom prst="pentagon">
            <a:avLst>
              <a:gd name="hf" fmla="val 105146"/>
              <a:gd name="vf" fmla="val 110557"/>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4"/>
          <p:cNvSpPr/>
          <p:nvPr/>
        </p:nvSpPr>
        <p:spPr>
          <a:xfrm>
            <a:off x="8469475" y="385450"/>
            <a:ext cx="234769" cy="213405"/>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4"/>
          <p:cNvSpPr/>
          <p:nvPr/>
        </p:nvSpPr>
        <p:spPr>
          <a:xfrm>
            <a:off x="8704238" y="3553500"/>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4"/>
          <p:cNvSpPr/>
          <p:nvPr/>
        </p:nvSpPr>
        <p:spPr>
          <a:xfrm>
            <a:off x="-962562" y="444275"/>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4"/>
          <p:cNvSpPr/>
          <p:nvPr/>
        </p:nvSpPr>
        <p:spPr>
          <a:xfrm>
            <a:off x="175275" y="973700"/>
            <a:ext cx="159442" cy="144919"/>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4"/>
          <p:cNvSpPr/>
          <p:nvPr/>
        </p:nvSpPr>
        <p:spPr>
          <a:xfrm rot="-5400000">
            <a:off x="1904525" y="-2029667"/>
            <a:ext cx="2536500" cy="2411400"/>
          </a:xfrm>
          <a:prstGeom prst="pentagon">
            <a:avLst>
              <a:gd name="hf" fmla="val 105146"/>
              <a:gd name="vf" fmla="val 110557"/>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p3"/>
          <p:cNvSpPr/>
          <p:nvPr/>
        </p:nvSpPr>
        <p:spPr>
          <a:xfrm>
            <a:off x="0" y="857095"/>
            <a:ext cx="1543787" cy="1782530"/>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797422" y="857099"/>
            <a:ext cx="4091347" cy="4724278"/>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6912672" y="-764551"/>
            <a:ext cx="4091347" cy="4724278"/>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rot="-3260424">
            <a:off x="6154981" y="-454358"/>
            <a:ext cx="1491333" cy="1417817"/>
          </a:xfrm>
          <a:prstGeom prst="pentagon">
            <a:avLst>
              <a:gd name="hf" fmla="val 105146"/>
              <a:gd name="vf" fmla="val 110557"/>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8780100" y="4718325"/>
            <a:ext cx="234769" cy="213405"/>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8095313" y="3861450"/>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txBox="1">
            <a:spLocks noGrp="1"/>
          </p:cNvSpPr>
          <p:nvPr>
            <p:ph type="title"/>
          </p:nvPr>
        </p:nvSpPr>
        <p:spPr>
          <a:xfrm>
            <a:off x="2395500" y="2238075"/>
            <a:ext cx="4353000" cy="6360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2" name="Google Shape;32;p3"/>
          <p:cNvSpPr txBox="1">
            <a:spLocks noGrp="1"/>
          </p:cNvSpPr>
          <p:nvPr>
            <p:ph type="subTitle" idx="1"/>
          </p:nvPr>
        </p:nvSpPr>
        <p:spPr>
          <a:xfrm>
            <a:off x="2423100" y="3079875"/>
            <a:ext cx="4297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DM Sans"/>
              <a:buNone/>
              <a:defRPr sz="2000">
                <a:latin typeface="DM Sans"/>
                <a:ea typeface="DM Sans"/>
                <a:cs typeface="DM Sans"/>
                <a:sym typeface="DM Sans"/>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33" name="Google Shape;33;p3"/>
          <p:cNvSpPr txBox="1">
            <a:spLocks noGrp="1"/>
          </p:cNvSpPr>
          <p:nvPr>
            <p:ph type="title" idx="2" hasCustomPrompt="1"/>
          </p:nvPr>
        </p:nvSpPr>
        <p:spPr>
          <a:xfrm>
            <a:off x="2395500" y="1117150"/>
            <a:ext cx="4353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4800"/>
              <a:buNone/>
              <a:defRPr sz="4800">
                <a:solidFill>
                  <a:schemeClr val="accent1"/>
                </a:solidFill>
              </a:defRPr>
            </a:lvl1pPr>
            <a:lvl2pPr lvl="1" algn="ctr" rtl="0">
              <a:spcBef>
                <a:spcPts val="0"/>
              </a:spcBef>
              <a:spcAft>
                <a:spcPts val="0"/>
              </a:spcAft>
              <a:buClr>
                <a:schemeClr val="accent1"/>
              </a:buClr>
              <a:buSzPts val="4800"/>
              <a:buNone/>
              <a:defRPr sz="4800">
                <a:solidFill>
                  <a:schemeClr val="accent1"/>
                </a:solidFill>
              </a:defRPr>
            </a:lvl2pPr>
            <a:lvl3pPr lvl="2" algn="ctr" rtl="0">
              <a:spcBef>
                <a:spcPts val="0"/>
              </a:spcBef>
              <a:spcAft>
                <a:spcPts val="0"/>
              </a:spcAft>
              <a:buClr>
                <a:schemeClr val="accent1"/>
              </a:buClr>
              <a:buSzPts val="4800"/>
              <a:buNone/>
              <a:defRPr sz="4800">
                <a:solidFill>
                  <a:schemeClr val="accent1"/>
                </a:solidFill>
              </a:defRPr>
            </a:lvl3pPr>
            <a:lvl4pPr lvl="3" algn="ctr" rtl="0">
              <a:spcBef>
                <a:spcPts val="0"/>
              </a:spcBef>
              <a:spcAft>
                <a:spcPts val="0"/>
              </a:spcAft>
              <a:buClr>
                <a:schemeClr val="accent1"/>
              </a:buClr>
              <a:buSzPts val="4800"/>
              <a:buNone/>
              <a:defRPr sz="4800">
                <a:solidFill>
                  <a:schemeClr val="accent1"/>
                </a:solidFill>
              </a:defRPr>
            </a:lvl4pPr>
            <a:lvl5pPr lvl="4" algn="ctr" rtl="0">
              <a:spcBef>
                <a:spcPts val="0"/>
              </a:spcBef>
              <a:spcAft>
                <a:spcPts val="0"/>
              </a:spcAft>
              <a:buClr>
                <a:schemeClr val="accent1"/>
              </a:buClr>
              <a:buSzPts val="4800"/>
              <a:buNone/>
              <a:defRPr sz="4800">
                <a:solidFill>
                  <a:schemeClr val="accent1"/>
                </a:solidFill>
              </a:defRPr>
            </a:lvl5pPr>
            <a:lvl6pPr lvl="5" algn="ctr" rtl="0">
              <a:spcBef>
                <a:spcPts val="0"/>
              </a:spcBef>
              <a:spcAft>
                <a:spcPts val="0"/>
              </a:spcAft>
              <a:buClr>
                <a:schemeClr val="accent1"/>
              </a:buClr>
              <a:buSzPts val="4800"/>
              <a:buNone/>
              <a:defRPr sz="4800">
                <a:solidFill>
                  <a:schemeClr val="accent1"/>
                </a:solidFill>
              </a:defRPr>
            </a:lvl6pPr>
            <a:lvl7pPr lvl="6" algn="ctr" rtl="0">
              <a:spcBef>
                <a:spcPts val="0"/>
              </a:spcBef>
              <a:spcAft>
                <a:spcPts val="0"/>
              </a:spcAft>
              <a:buClr>
                <a:schemeClr val="accent1"/>
              </a:buClr>
              <a:buSzPts val="4800"/>
              <a:buNone/>
              <a:defRPr sz="4800">
                <a:solidFill>
                  <a:schemeClr val="accent1"/>
                </a:solidFill>
              </a:defRPr>
            </a:lvl7pPr>
            <a:lvl8pPr lvl="7" algn="ctr" rtl="0">
              <a:spcBef>
                <a:spcPts val="0"/>
              </a:spcBef>
              <a:spcAft>
                <a:spcPts val="0"/>
              </a:spcAft>
              <a:buClr>
                <a:schemeClr val="accent1"/>
              </a:buClr>
              <a:buSzPts val="4800"/>
              <a:buNone/>
              <a:defRPr sz="4800">
                <a:solidFill>
                  <a:schemeClr val="accent1"/>
                </a:solidFill>
              </a:defRPr>
            </a:lvl8pPr>
            <a:lvl9pPr lvl="8" algn="ctr" rtl="0">
              <a:spcBef>
                <a:spcPts val="0"/>
              </a:spcBef>
              <a:spcAft>
                <a:spcPts val="0"/>
              </a:spcAft>
              <a:buClr>
                <a:schemeClr val="accent1"/>
              </a:buClr>
              <a:buSzPts val="4800"/>
              <a:buNone/>
              <a:defRPr sz="4800">
                <a:solidFill>
                  <a:schemeClr val="accent1"/>
                </a:solidFill>
              </a:defRPr>
            </a:lvl9pPr>
          </a:lstStyle>
          <a:p>
            <a:r>
              <a:t>xx%</a:t>
            </a:r>
          </a:p>
        </p:txBody>
      </p:sp>
      <p:sp>
        <p:nvSpPr>
          <p:cNvPr id="34" name="Google Shape;34;p3"/>
          <p:cNvSpPr/>
          <p:nvPr/>
        </p:nvSpPr>
        <p:spPr>
          <a:xfrm>
            <a:off x="-1261500" y="3391850"/>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6"/>
          <p:cNvSpPr txBox="1">
            <a:spLocks noGrp="1"/>
          </p:cNvSpPr>
          <p:nvPr>
            <p:ph type="title"/>
          </p:nvPr>
        </p:nvSpPr>
        <p:spPr>
          <a:xfrm>
            <a:off x="710550" y="485481"/>
            <a:ext cx="77229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6"/>
          <p:cNvSpPr/>
          <p:nvPr/>
        </p:nvSpPr>
        <p:spPr>
          <a:xfrm>
            <a:off x="8450800" y="1033725"/>
            <a:ext cx="234769" cy="213405"/>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a:off x="8450800" y="1852663"/>
            <a:ext cx="561275" cy="648075"/>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p:nvPr/>
        </p:nvSpPr>
        <p:spPr>
          <a:xfrm>
            <a:off x="6959500" y="-128662"/>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p:nvPr/>
        </p:nvSpPr>
        <p:spPr>
          <a:xfrm>
            <a:off x="7576425" y="-275812"/>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6"/>
          <p:cNvSpPr/>
          <p:nvPr/>
        </p:nvSpPr>
        <p:spPr>
          <a:xfrm>
            <a:off x="8623775" y="3106263"/>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6"/>
          <p:cNvSpPr/>
          <p:nvPr/>
        </p:nvSpPr>
        <p:spPr>
          <a:xfrm>
            <a:off x="760375" y="4643925"/>
            <a:ext cx="234769" cy="213405"/>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p:nvPr/>
        </p:nvSpPr>
        <p:spPr>
          <a:xfrm>
            <a:off x="-965700" y="3637913"/>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a:off x="399100" y="3492988"/>
            <a:ext cx="234775" cy="144925"/>
          </a:xfrm>
          <a:custGeom>
            <a:avLst/>
            <a:gdLst/>
            <a:ahLst/>
            <a:cxnLst/>
            <a:rect l="l" t="t" r="r" b="b"/>
            <a:pathLst>
              <a:path w="9391" h="5797" extrusionOk="0">
                <a:moveTo>
                  <a:pt x="8787" y="1"/>
                </a:moveTo>
                <a:cubicBezTo>
                  <a:pt x="8695" y="1"/>
                  <a:pt x="8601" y="25"/>
                  <a:pt x="8517" y="76"/>
                </a:cubicBezTo>
                <a:lnTo>
                  <a:pt x="308" y="4816"/>
                </a:lnTo>
                <a:cubicBezTo>
                  <a:pt x="102" y="4934"/>
                  <a:pt x="1" y="5177"/>
                  <a:pt x="64" y="5406"/>
                </a:cubicBezTo>
                <a:cubicBezTo>
                  <a:pt x="125" y="5637"/>
                  <a:pt x="334" y="5796"/>
                  <a:pt x="571" y="5796"/>
                </a:cubicBezTo>
                <a:cubicBezTo>
                  <a:pt x="663" y="5796"/>
                  <a:pt x="753" y="5772"/>
                  <a:pt x="834" y="5726"/>
                </a:cubicBezTo>
                <a:lnTo>
                  <a:pt x="9043" y="987"/>
                </a:lnTo>
                <a:cubicBezTo>
                  <a:pt x="9300" y="844"/>
                  <a:pt x="9391" y="518"/>
                  <a:pt x="9243" y="263"/>
                </a:cubicBezTo>
                <a:cubicBezTo>
                  <a:pt x="9145" y="95"/>
                  <a:pt x="8968" y="1"/>
                  <a:pt x="8787"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rgbClr val="242426"/>
        </a:solidFill>
        <a:effectLst/>
      </p:bgPr>
    </p:bg>
    <p:spTree>
      <p:nvGrpSpPr>
        <p:cNvPr id="1" name="Shape 60"/>
        <p:cNvGrpSpPr/>
        <p:nvPr/>
      </p:nvGrpSpPr>
      <p:grpSpPr>
        <a:xfrm>
          <a:off x="0" y="0"/>
          <a:ext cx="0" cy="0"/>
          <a:chOff x="0" y="0"/>
          <a:chExt cx="0" cy="0"/>
        </a:xfrm>
      </p:grpSpPr>
      <p:sp>
        <p:nvSpPr>
          <p:cNvPr id="61" name="Google Shape;61;p7"/>
          <p:cNvSpPr/>
          <p:nvPr/>
        </p:nvSpPr>
        <p:spPr>
          <a:xfrm rot="-5400000">
            <a:off x="7432375" y="3244333"/>
            <a:ext cx="2536500" cy="2411400"/>
          </a:xfrm>
          <a:prstGeom prst="pentagon">
            <a:avLst>
              <a:gd name="hf" fmla="val 105146"/>
              <a:gd name="vf" fmla="val 110557"/>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8469475" y="385450"/>
            <a:ext cx="234769" cy="213405"/>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7"/>
          <p:cNvSpPr/>
          <p:nvPr/>
        </p:nvSpPr>
        <p:spPr>
          <a:xfrm>
            <a:off x="2728238" y="4611350"/>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p:nvPr/>
        </p:nvSpPr>
        <p:spPr>
          <a:xfrm>
            <a:off x="-962562" y="444275"/>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a:off x="4143700" y="4414575"/>
            <a:ext cx="234775" cy="144925"/>
          </a:xfrm>
          <a:custGeom>
            <a:avLst/>
            <a:gdLst/>
            <a:ahLst/>
            <a:cxnLst/>
            <a:rect l="l" t="t" r="r" b="b"/>
            <a:pathLst>
              <a:path w="9391" h="5797" extrusionOk="0">
                <a:moveTo>
                  <a:pt x="8787" y="1"/>
                </a:moveTo>
                <a:cubicBezTo>
                  <a:pt x="8695" y="1"/>
                  <a:pt x="8601" y="25"/>
                  <a:pt x="8517" y="76"/>
                </a:cubicBezTo>
                <a:lnTo>
                  <a:pt x="308" y="4816"/>
                </a:lnTo>
                <a:cubicBezTo>
                  <a:pt x="102" y="4934"/>
                  <a:pt x="1" y="5177"/>
                  <a:pt x="64" y="5406"/>
                </a:cubicBezTo>
                <a:cubicBezTo>
                  <a:pt x="125" y="5637"/>
                  <a:pt x="334" y="5796"/>
                  <a:pt x="571" y="5796"/>
                </a:cubicBezTo>
                <a:cubicBezTo>
                  <a:pt x="663" y="5796"/>
                  <a:pt x="753" y="5772"/>
                  <a:pt x="834" y="5726"/>
                </a:cubicBezTo>
                <a:lnTo>
                  <a:pt x="9043" y="987"/>
                </a:lnTo>
                <a:cubicBezTo>
                  <a:pt x="9300" y="844"/>
                  <a:pt x="9391" y="518"/>
                  <a:pt x="9243" y="263"/>
                </a:cubicBezTo>
                <a:cubicBezTo>
                  <a:pt x="9145" y="95"/>
                  <a:pt x="8968" y="1"/>
                  <a:pt x="8787" y="1"/>
                </a:cubicBezTo>
                <a:close/>
              </a:path>
            </a:pathLst>
          </a:custGeom>
          <a:solidFill>
            <a:srgbClr val="FF662E"/>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7"/>
          <p:cNvSpPr/>
          <p:nvPr/>
        </p:nvSpPr>
        <p:spPr>
          <a:xfrm>
            <a:off x="175275" y="973700"/>
            <a:ext cx="159442" cy="144919"/>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p:nvPr/>
        </p:nvSpPr>
        <p:spPr>
          <a:xfrm rot="-5400000">
            <a:off x="1904525" y="-2029667"/>
            <a:ext cx="2536500" cy="2411400"/>
          </a:xfrm>
          <a:prstGeom prst="pentagon">
            <a:avLst>
              <a:gd name="hf" fmla="val 105146"/>
              <a:gd name="vf" fmla="val 110557"/>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7"/>
          <p:cNvSpPr txBox="1">
            <a:spLocks noGrp="1"/>
          </p:cNvSpPr>
          <p:nvPr>
            <p:ph type="body" idx="1"/>
          </p:nvPr>
        </p:nvSpPr>
        <p:spPr>
          <a:xfrm>
            <a:off x="763525" y="1930874"/>
            <a:ext cx="3292200" cy="22359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Clr>
                <a:srgbClr val="EFEFEF"/>
              </a:buClr>
              <a:buSzPts val="1600"/>
              <a:buChar char="●"/>
              <a:defRPr sz="1600">
                <a:solidFill>
                  <a:srgbClr val="EFEFEF"/>
                </a:solidFill>
              </a:defRPr>
            </a:lvl1pPr>
            <a:lvl2pPr marL="914400" lvl="1" indent="-330200">
              <a:spcBef>
                <a:spcPts val="1600"/>
              </a:spcBef>
              <a:spcAft>
                <a:spcPts val="0"/>
              </a:spcAft>
              <a:buClr>
                <a:srgbClr val="EFEFEF"/>
              </a:buClr>
              <a:buSzPts val="1600"/>
              <a:buChar char="○"/>
              <a:defRPr sz="1600">
                <a:solidFill>
                  <a:srgbClr val="EFEFEF"/>
                </a:solidFill>
              </a:defRPr>
            </a:lvl2pPr>
            <a:lvl3pPr marL="1371600" lvl="2" indent="-330200">
              <a:spcBef>
                <a:spcPts val="1600"/>
              </a:spcBef>
              <a:spcAft>
                <a:spcPts val="0"/>
              </a:spcAft>
              <a:buClr>
                <a:srgbClr val="EFEFEF"/>
              </a:buClr>
              <a:buSzPts val="1600"/>
              <a:buChar char="■"/>
              <a:defRPr sz="1600">
                <a:solidFill>
                  <a:srgbClr val="EFEFEF"/>
                </a:solidFill>
              </a:defRPr>
            </a:lvl3pPr>
            <a:lvl4pPr marL="1828800" lvl="3" indent="-330200">
              <a:spcBef>
                <a:spcPts val="1600"/>
              </a:spcBef>
              <a:spcAft>
                <a:spcPts val="0"/>
              </a:spcAft>
              <a:buClr>
                <a:srgbClr val="EFEFEF"/>
              </a:buClr>
              <a:buSzPts val="1600"/>
              <a:buChar char="●"/>
              <a:defRPr sz="1600">
                <a:solidFill>
                  <a:srgbClr val="EFEFEF"/>
                </a:solidFill>
              </a:defRPr>
            </a:lvl4pPr>
            <a:lvl5pPr marL="2286000" lvl="4" indent="-330200">
              <a:spcBef>
                <a:spcPts val="1600"/>
              </a:spcBef>
              <a:spcAft>
                <a:spcPts val="0"/>
              </a:spcAft>
              <a:buClr>
                <a:srgbClr val="EFEFEF"/>
              </a:buClr>
              <a:buSzPts val="1600"/>
              <a:buChar char="○"/>
              <a:defRPr sz="1600">
                <a:solidFill>
                  <a:srgbClr val="EFEFEF"/>
                </a:solidFill>
              </a:defRPr>
            </a:lvl5pPr>
            <a:lvl6pPr marL="2743200" lvl="5" indent="-330200">
              <a:spcBef>
                <a:spcPts val="1600"/>
              </a:spcBef>
              <a:spcAft>
                <a:spcPts val="0"/>
              </a:spcAft>
              <a:buClr>
                <a:srgbClr val="EFEFEF"/>
              </a:buClr>
              <a:buSzPts val="1600"/>
              <a:buChar char="■"/>
              <a:defRPr sz="1600">
                <a:solidFill>
                  <a:srgbClr val="EFEFEF"/>
                </a:solidFill>
              </a:defRPr>
            </a:lvl6pPr>
            <a:lvl7pPr marL="3200400" lvl="6" indent="-330200">
              <a:spcBef>
                <a:spcPts val="1600"/>
              </a:spcBef>
              <a:spcAft>
                <a:spcPts val="0"/>
              </a:spcAft>
              <a:buClr>
                <a:srgbClr val="EFEFEF"/>
              </a:buClr>
              <a:buSzPts val="1600"/>
              <a:buChar char="●"/>
              <a:defRPr sz="1600">
                <a:solidFill>
                  <a:srgbClr val="EFEFEF"/>
                </a:solidFill>
              </a:defRPr>
            </a:lvl7pPr>
            <a:lvl8pPr marL="3657600" lvl="7" indent="-330200">
              <a:spcBef>
                <a:spcPts val="1600"/>
              </a:spcBef>
              <a:spcAft>
                <a:spcPts val="0"/>
              </a:spcAft>
              <a:buClr>
                <a:srgbClr val="EFEFEF"/>
              </a:buClr>
              <a:buSzPts val="1600"/>
              <a:buChar char="○"/>
              <a:defRPr sz="1600">
                <a:solidFill>
                  <a:srgbClr val="EFEFEF"/>
                </a:solidFill>
              </a:defRPr>
            </a:lvl8pPr>
            <a:lvl9pPr marL="4114800" lvl="8" indent="-330200">
              <a:spcBef>
                <a:spcPts val="1600"/>
              </a:spcBef>
              <a:spcAft>
                <a:spcPts val="1600"/>
              </a:spcAft>
              <a:buClr>
                <a:srgbClr val="EFEFEF"/>
              </a:buClr>
              <a:buSzPts val="1600"/>
              <a:buChar char="■"/>
              <a:defRPr sz="1600">
                <a:solidFill>
                  <a:srgbClr val="EFEFEF"/>
                </a:solidFill>
              </a:defRPr>
            </a:lvl9pPr>
          </a:lstStyle>
          <a:p>
            <a:endParaRPr/>
          </a:p>
        </p:txBody>
      </p:sp>
      <p:sp>
        <p:nvSpPr>
          <p:cNvPr id="69" name="Google Shape;69;p7"/>
          <p:cNvSpPr txBox="1">
            <a:spLocks noGrp="1"/>
          </p:cNvSpPr>
          <p:nvPr>
            <p:ph type="title"/>
          </p:nvPr>
        </p:nvSpPr>
        <p:spPr>
          <a:xfrm>
            <a:off x="763525" y="1211488"/>
            <a:ext cx="3292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0"/>
        <p:cNvGrpSpPr/>
        <p:nvPr/>
      </p:nvGrpSpPr>
      <p:grpSpPr>
        <a:xfrm>
          <a:off x="0" y="0"/>
          <a:ext cx="0" cy="0"/>
          <a:chOff x="0" y="0"/>
          <a:chExt cx="0" cy="0"/>
        </a:xfrm>
      </p:grpSpPr>
      <p:sp>
        <p:nvSpPr>
          <p:cNvPr id="71" name="Google Shape;71;p8"/>
          <p:cNvSpPr/>
          <p:nvPr/>
        </p:nvSpPr>
        <p:spPr>
          <a:xfrm>
            <a:off x="-126" y="0"/>
            <a:ext cx="9144000" cy="5143500"/>
          </a:xfrm>
          <a:prstGeom prst="rect">
            <a:avLst/>
          </a:prstGeom>
          <a:solidFill>
            <a:schemeClr val="dk1">
              <a:alpha val="156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txBox="1">
            <a:spLocks noGrp="1"/>
          </p:cNvSpPr>
          <p:nvPr>
            <p:ph type="title"/>
          </p:nvPr>
        </p:nvSpPr>
        <p:spPr>
          <a:xfrm>
            <a:off x="1022250" y="1082700"/>
            <a:ext cx="7099500" cy="31305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1"/>
              </a:buClr>
              <a:buSzPts val="4500"/>
              <a:buNone/>
              <a:defRPr sz="10000">
                <a:solidFill>
                  <a:schemeClr val="accent1"/>
                </a:solidFill>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73" name="Google Shape;73;p8"/>
          <p:cNvSpPr/>
          <p:nvPr/>
        </p:nvSpPr>
        <p:spPr>
          <a:xfrm>
            <a:off x="8903263" y="2291375"/>
            <a:ext cx="492678" cy="560744"/>
          </a:xfrm>
          <a:custGeom>
            <a:avLst/>
            <a:gdLst/>
            <a:ahLst/>
            <a:cxnLst/>
            <a:rect l="l" t="t" r="r" b="b"/>
            <a:pathLst>
              <a:path w="9996" h="11377" extrusionOk="0">
                <a:moveTo>
                  <a:pt x="4999" y="1132"/>
                </a:moveTo>
                <a:lnTo>
                  <a:pt x="8945" y="3410"/>
                </a:lnTo>
                <a:lnTo>
                  <a:pt x="8945" y="7967"/>
                </a:lnTo>
                <a:lnTo>
                  <a:pt x="4999" y="10246"/>
                </a:lnTo>
                <a:lnTo>
                  <a:pt x="1053" y="7967"/>
                </a:lnTo>
                <a:lnTo>
                  <a:pt x="1053" y="3410"/>
                </a:lnTo>
                <a:lnTo>
                  <a:pt x="4999" y="1132"/>
                </a:lnTo>
                <a:close/>
                <a:moveTo>
                  <a:pt x="4998" y="1"/>
                </a:moveTo>
                <a:cubicBezTo>
                  <a:pt x="4907" y="1"/>
                  <a:pt x="4817" y="24"/>
                  <a:pt x="4736" y="71"/>
                </a:cubicBezTo>
                <a:lnTo>
                  <a:pt x="264" y="2652"/>
                </a:lnTo>
                <a:cubicBezTo>
                  <a:pt x="101" y="2745"/>
                  <a:pt x="2" y="2919"/>
                  <a:pt x="2" y="3108"/>
                </a:cubicBezTo>
                <a:lnTo>
                  <a:pt x="2" y="8270"/>
                </a:lnTo>
                <a:cubicBezTo>
                  <a:pt x="1" y="8458"/>
                  <a:pt x="101" y="8632"/>
                  <a:pt x="264" y="8726"/>
                </a:cubicBezTo>
                <a:lnTo>
                  <a:pt x="4736" y="11307"/>
                </a:lnTo>
                <a:cubicBezTo>
                  <a:pt x="4815" y="11353"/>
                  <a:pt x="4905" y="11377"/>
                  <a:pt x="4999" y="11377"/>
                </a:cubicBezTo>
                <a:cubicBezTo>
                  <a:pt x="5091" y="11377"/>
                  <a:pt x="5181" y="11353"/>
                  <a:pt x="5260" y="11307"/>
                </a:cubicBezTo>
                <a:lnTo>
                  <a:pt x="9732" y="8726"/>
                </a:lnTo>
                <a:cubicBezTo>
                  <a:pt x="9895" y="8632"/>
                  <a:pt x="9995" y="8458"/>
                  <a:pt x="9995" y="8270"/>
                </a:cubicBezTo>
                <a:lnTo>
                  <a:pt x="9995" y="3108"/>
                </a:lnTo>
                <a:cubicBezTo>
                  <a:pt x="9995" y="2919"/>
                  <a:pt x="9895" y="2745"/>
                  <a:pt x="9732" y="2652"/>
                </a:cubicBezTo>
                <a:lnTo>
                  <a:pt x="5260" y="71"/>
                </a:lnTo>
                <a:cubicBezTo>
                  <a:pt x="5179" y="24"/>
                  <a:pt x="5089" y="1"/>
                  <a:pt x="49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a:off x="8450800" y="1033725"/>
            <a:ext cx="234769" cy="213405"/>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a:off x="6959500" y="-128662"/>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a:off x="7576425" y="-275812"/>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7519241">
            <a:off x="6423644" y="4486689"/>
            <a:ext cx="1233931" cy="1173076"/>
          </a:xfrm>
          <a:prstGeom prst="pentagon">
            <a:avLst>
              <a:gd name="hf" fmla="val 105146"/>
              <a:gd name="vf" fmla="val 110557"/>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a:off x="8623775" y="3106263"/>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252206" y="2291375"/>
            <a:ext cx="492678" cy="560744"/>
          </a:xfrm>
          <a:custGeom>
            <a:avLst/>
            <a:gdLst/>
            <a:ahLst/>
            <a:cxnLst/>
            <a:rect l="l" t="t" r="r" b="b"/>
            <a:pathLst>
              <a:path w="9996" h="11377" extrusionOk="0">
                <a:moveTo>
                  <a:pt x="4999" y="1132"/>
                </a:moveTo>
                <a:lnTo>
                  <a:pt x="8945" y="3410"/>
                </a:lnTo>
                <a:lnTo>
                  <a:pt x="8945" y="7967"/>
                </a:lnTo>
                <a:lnTo>
                  <a:pt x="4999" y="10246"/>
                </a:lnTo>
                <a:lnTo>
                  <a:pt x="1053" y="7967"/>
                </a:lnTo>
                <a:lnTo>
                  <a:pt x="1053" y="3410"/>
                </a:lnTo>
                <a:lnTo>
                  <a:pt x="4999" y="1132"/>
                </a:lnTo>
                <a:close/>
                <a:moveTo>
                  <a:pt x="4998" y="1"/>
                </a:moveTo>
                <a:cubicBezTo>
                  <a:pt x="4907" y="1"/>
                  <a:pt x="4817" y="24"/>
                  <a:pt x="4736" y="71"/>
                </a:cubicBezTo>
                <a:lnTo>
                  <a:pt x="264" y="2652"/>
                </a:lnTo>
                <a:cubicBezTo>
                  <a:pt x="101" y="2745"/>
                  <a:pt x="2" y="2919"/>
                  <a:pt x="2" y="3108"/>
                </a:cubicBezTo>
                <a:lnTo>
                  <a:pt x="2" y="8270"/>
                </a:lnTo>
                <a:cubicBezTo>
                  <a:pt x="1" y="8458"/>
                  <a:pt x="101" y="8632"/>
                  <a:pt x="264" y="8726"/>
                </a:cubicBezTo>
                <a:lnTo>
                  <a:pt x="4736" y="11307"/>
                </a:lnTo>
                <a:cubicBezTo>
                  <a:pt x="4815" y="11353"/>
                  <a:pt x="4905" y="11377"/>
                  <a:pt x="4999" y="11377"/>
                </a:cubicBezTo>
                <a:cubicBezTo>
                  <a:pt x="5091" y="11377"/>
                  <a:pt x="5181" y="11353"/>
                  <a:pt x="5260" y="11307"/>
                </a:cubicBezTo>
                <a:lnTo>
                  <a:pt x="9732" y="8726"/>
                </a:lnTo>
                <a:cubicBezTo>
                  <a:pt x="9895" y="8632"/>
                  <a:pt x="9995" y="8458"/>
                  <a:pt x="9995" y="8270"/>
                </a:cubicBezTo>
                <a:lnTo>
                  <a:pt x="9995" y="3108"/>
                </a:lnTo>
                <a:cubicBezTo>
                  <a:pt x="9995" y="2919"/>
                  <a:pt x="9895" y="2745"/>
                  <a:pt x="9732" y="2652"/>
                </a:cubicBezTo>
                <a:lnTo>
                  <a:pt x="5260" y="71"/>
                </a:lnTo>
                <a:cubicBezTo>
                  <a:pt x="5179" y="24"/>
                  <a:pt x="5089" y="1"/>
                  <a:pt x="49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623616" y="1037363"/>
            <a:ext cx="234769" cy="213405"/>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623610" y="-125025"/>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flipH="1">
            <a:off x="6685" y="-272175"/>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rot="7519241" flipH="1">
            <a:off x="1651609" y="4490326"/>
            <a:ext cx="1233931" cy="1173076"/>
          </a:xfrm>
          <a:prstGeom prst="pentagon">
            <a:avLst>
              <a:gd name="hf" fmla="val 105146"/>
              <a:gd name="vf" fmla="val 110557"/>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flipH="1">
            <a:off x="-1040665" y="3109900"/>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5"/>
        <p:cNvGrpSpPr/>
        <p:nvPr/>
      </p:nvGrpSpPr>
      <p:grpSpPr>
        <a:xfrm>
          <a:off x="0" y="0"/>
          <a:ext cx="0" cy="0"/>
          <a:chOff x="0" y="0"/>
          <a:chExt cx="0" cy="0"/>
        </a:xfrm>
      </p:grpSpPr>
      <p:sp>
        <p:nvSpPr>
          <p:cNvPr id="86" name="Google Shape;86;p9"/>
          <p:cNvSpPr/>
          <p:nvPr/>
        </p:nvSpPr>
        <p:spPr>
          <a:xfrm>
            <a:off x="-3" y="1700270"/>
            <a:ext cx="4454530" cy="5143367"/>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9"/>
          <p:cNvSpPr/>
          <p:nvPr/>
        </p:nvSpPr>
        <p:spPr>
          <a:xfrm>
            <a:off x="4689472" y="1700270"/>
            <a:ext cx="4454530" cy="5143367"/>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9"/>
          <p:cNvSpPr/>
          <p:nvPr/>
        </p:nvSpPr>
        <p:spPr>
          <a:xfrm rot="-5400000">
            <a:off x="4476825" y="-1791567"/>
            <a:ext cx="2536500" cy="2411400"/>
          </a:xfrm>
          <a:prstGeom prst="pentagon">
            <a:avLst>
              <a:gd name="hf" fmla="val 105146"/>
              <a:gd name="vf" fmla="val 110557"/>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9"/>
          <p:cNvSpPr/>
          <p:nvPr/>
        </p:nvSpPr>
        <p:spPr>
          <a:xfrm>
            <a:off x="8767875" y="1555363"/>
            <a:ext cx="159442" cy="144919"/>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a:off x="274350" y="260838"/>
            <a:ext cx="159442" cy="144919"/>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9"/>
          <p:cNvSpPr/>
          <p:nvPr/>
        </p:nvSpPr>
        <p:spPr>
          <a:xfrm rot="1929963">
            <a:off x="-292266" y="1204050"/>
            <a:ext cx="543168" cy="627168"/>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9"/>
          <p:cNvSpPr txBox="1">
            <a:spLocks noGrp="1"/>
          </p:cNvSpPr>
          <p:nvPr>
            <p:ph type="title"/>
          </p:nvPr>
        </p:nvSpPr>
        <p:spPr>
          <a:xfrm>
            <a:off x="584925" y="485804"/>
            <a:ext cx="8121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3" name="Google Shape;93;p9"/>
          <p:cNvSpPr txBox="1">
            <a:spLocks noGrp="1"/>
          </p:cNvSpPr>
          <p:nvPr>
            <p:ph type="title" idx="2"/>
          </p:nvPr>
        </p:nvSpPr>
        <p:spPr>
          <a:xfrm>
            <a:off x="966098" y="3130696"/>
            <a:ext cx="2514600" cy="417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None/>
              <a:defRPr sz="18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a:endParaRPr/>
          </a:p>
        </p:txBody>
      </p:sp>
      <p:sp>
        <p:nvSpPr>
          <p:cNvPr id="94" name="Google Shape;94;p9"/>
          <p:cNvSpPr txBox="1">
            <a:spLocks noGrp="1"/>
          </p:cNvSpPr>
          <p:nvPr>
            <p:ph type="subTitle" idx="1"/>
          </p:nvPr>
        </p:nvSpPr>
        <p:spPr>
          <a:xfrm>
            <a:off x="966098" y="3435612"/>
            <a:ext cx="2514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95" name="Google Shape;95;p9"/>
          <p:cNvSpPr txBox="1">
            <a:spLocks noGrp="1"/>
          </p:cNvSpPr>
          <p:nvPr>
            <p:ph type="title" idx="3"/>
          </p:nvPr>
        </p:nvSpPr>
        <p:spPr>
          <a:xfrm>
            <a:off x="5663306" y="3130696"/>
            <a:ext cx="2514600" cy="417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None/>
              <a:defRPr sz="1800">
                <a:solidFill>
                  <a:schemeClr val="accent1"/>
                </a:solidFill>
              </a:defRPr>
            </a:lvl1pPr>
            <a:lvl2pPr lvl="1" algn="r" rtl="0">
              <a:spcBef>
                <a:spcPts val="0"/>
              </a:spcBef>
              <a:spcAft>
                <a:spcPts val="0"/>
              </a:spcAft>
              <a:buClr>
                <a:schemeClr val="accent1"/>
              </a:buClr>
              <a:buSzPts val="1800"/>
              <a:buNone/>
              <a:defRPr sz="1800">
                <a:solidFill>
                  <a:schemeClr val="accent1"/>
                </a:solidFill>
              </a:defRPr>
            </a:lvl2pPr>
            <a:lvl3pPr lvl="2" algn="r" rtl="0">
              <a:spcBef>
                <a:spcPts val="0"/>
              </a:spcBef>
              <a:spcAft>
                <a:spcPts val="0"/>
              </a:spcAft>
              <a:buClr>
                <a:schemeClr val="accent1"/>
              </a:buClr>
              <a:buSzPts val="1800"/>
              <a:buNone/>
              <a:defRPr sz="1800">
                <a:solidFill>
                  <a:schemeClr val="accent1"/>
                </a:solidFill>
              </a:defRPr>
            </a:lvl3pPr>
            <a:lvl4pPr lvl="3" algn="r" rtl="0">
              <a:spcBef>
                <a:spcPts val="0"/>
              </a:spcBef>
              <a:spcAft>
                <a:spcPts val="0"/>
              </a:spcAft>
              <a:buClr>
                <a:schemeClr val="accent1"/>
              </a:buClr>
              <a:buSzPts val="1800"/>
              <a:buNone/>
              <a:defRPr sz="1800">
                <a:solidFill>
                  <a:schemeClr val="accent1"/>
                </a:solidFill>
              </a:defRPr>
            </a:lvl4pPr>
            <a:lvl5pPr lvl="4" algn="r" rtl="0">
              <a:spcBef>
                <a:spcPts val="0"/>
              </a:spcBef>
              <a:spcAft>
                <a:spcPts val="0"/>
              </a:spcAft>
              <a:buClr>
                <a:schemeClr val="accent1"/>
              </a:buClr>
              <a:buSzPts val="1800"/>
              <a:buNone/>
              <a:defRPr sz="1800">
                <a:solidFill>
                  <a:schemeClr val="accent1"/>
                </a:solidFill>
              </a:defRPr>
            </a:lvl5pPr>
            <a:lvl6pPr lvl="5" algn="r" rtl="0">
              <a:spcBef>
                <a:spcPts val="0"/>
              </a:spcBef>
              <a:spcAft>
                <a:spcPts val="0"/>
              </a:spcAft>
              <a:buClr>
                <a:schemeClr val="accent1"/>
              </a:buClr>
              <a:buSzPts val="1800"/>
              <a:buNone/>
              <a:defRPr sz="1800">
                <a:solidFill>
                  <a:schemeClr val="accent1"/>
                </a:solidFill>
              </a:defRPr>
            </a:lvl6pPr>
            <a:lvl7pPr lvl="6" algn="r" rtl="0">
              <a:spcBef>
                <a:spcPts val="0"/>
              </a:spcBef>
              <a:spcAft>
                <a:spcPts val="0"/>
              </a:spcAft>
              <a:buClr>
                <a:schemeClr val="accent1"/>
              </a:buClr>
              <a:buSzPts val="1800"/>
              <a:buNone/>
              <a:defRPr sz="1800">
                <a:solidFill>
                  <a:schemeClr val="accent1"/>
                </a:solidFill>
              </a:defRPr>
            </a:lvl7pPr>
            <a:lvl8pPr lvl="7" algn="r" rtl="0">
              <a:spcBef>
                <a:spcPts val="0"/>
              </a:spcBef>
              <a:spcAft>
                <a:spcPts val="0"/>
              </a:spcAft>
              <a:buClr>
                <a:schemeClr val="accent1"/>
              </a:buClr>
              <a:buSzPts val="1800"/>
              <a:buNone/>
              <a:defRPr sz="1800">
                <a:solidFill>
                  <a:schemeClr val="accent1"/>
                </a:solidFill>
              </a:defRPr>
            </a:lvl8pPr>
            <a:lvl9pPr lvl="8" algn="r" rtl="0">
              <a:spcBef>
                <a:spcPts val="0"/>
              </a:spcBef>
              <a:spcAft>
                <a:spcPts val="0"/>
              </a:spcAft>
              <a:buClr>
                <a:schemeClr val="accent1"/>
              </a:buClr>
              <a:buSzPts val="1800"/>
              <a:buNone/>
              <a:defRPr sz="1800">
                <a:solidFill>
                  <a:schemeClr val="accent1"/>
                </a:solidFill>
              </a:defRPr>
            </a:lvl9pPr>
          </a:lstStyle>
          <a:p>
            <a:endParaRPr/>
          </a:p>
        </p:txBody>
      </p:sp>
      <p:sp>
        <p:nvSpPr>
          <p:cNvPr id="96" name="Google Shape;96;p9"/>
          <p:cNvSpPr txBox="1">
            <a:spLocks noGrp="1"/>
          </p:cNvSpPr>
          <p:nvPr>
            <p:ph type="subTitle" idx="4"/>
          </p:nvPr>
        </p:nvSpPr>
        <p:spPr>
          <a:xfrm>
            <a:off x="5663306" y="3435612"/>
            <a:ext cx="2514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TITLE_AND_BODY_1">
    <p:bg>
      <p:bgPr>
        <a:solidFill>
          <a:srgbClr val="242426"/>
        </a:solidFill>
        <a:effectLst/>
      </p:bgPr>
    </p:bg>
    <p:spTree>
      <p:nvGrpSpPr>
        <p:cNvPr id="1" name="Shape 118"/>
        <p:cNvGrpSpPr/>
        <p:nvPr/>
      </p:nvGrpSpPr>
      <p:grpSpPr>
        <a:xfrm>
          <a:off x="0" y="0"/>
          <a:ext cx="0" cy="0"/>
          <a:chOff x="0" y="0"/>
          <a:chExt cx="0" cy="0"/>
        </a:xfrm>
      </p:grpSpPr>
      <p:sp>
        <p:nvSpPr>
          <p:cNvPr id="119" name="Google Shape;119;p13"/>
          <p:cNvSpPr/>
          <p:nvPr/>
        </p:nvSpPr>
        <p:spPr>
          <a:xfrm>
            <a:off x="-382528" y="1448033"/>
            <a:ext cx="4238017" cy="4893638"/>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3395525" y="3107282"/>
            <a:ext cx="902081" cy="1041586"/>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p:nvPr/>
        </p:nvSpPr>
        <p:spPr>
          <a:xfrm rot="-5400000">
            <a:off x="3455275" y="-554737"/>
            <a:ext cx="1491300" cy="1417800"/>
          </a:xfrm>
          <a:prstGeom prst="pentagon">
            <a:avLst>
              <a:gd name="hf" fmla="val 105146"/>
              <a:gd name="vf" fmla="val 11055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3"/>
          <p:cNvSpPr/>
          <p:nvPr/>
        </p:nvSpPr>
        <p:spPr>
          <a:xfrm rot="-3260424">
            <a:off x="1735656" y="4220617"/>
            <a:ext cx="1491333" cy="1417817"/>
          </a:xfrm>
          <a:prstGeom prst="pentagon">
            <a:avLst>
              <a:gd name="hf" fmla="val 105146"/>
              <a:gd name="vf" fmla="val 110557"/>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3"/>
          <p:cNvSpPr/>
          <p:nvPr/>
        </p:nvSpPr>
        <p:spPr>
          <a:xfrm>
            <a:off x="229800" y="1239750"/>
            <a:ext cx="234769" cy="213405"/>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3"/>
          <p:cNvSpPr/>
          <p:nvPr/>
        </p:nvSpPr>
        <p:spPr>
          <a:xfrm>
            <a:off x="-1261500" y="3391850"/>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3"/>
          <p:cNvSpPr/>
          <p:nvPr/>
        </p:nvSpPr>
        <p:spPr>
          <a:xfrm>
            <a:off x="-1337350" y="3026800"/>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3"/>
          <p:cNvSpPr/>
          <p:nvPr/>
        </p:nvSpPr>
        <p:spPr>
          <a:xfrm>
            <a:off x="8780100" y="4718325"/>
            <a:ext cx="234769" cy="213405"/>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txBox="1">
            <a:spLocks noGrp="1"/>
          </p:cNvSpPr>
          <p:nvPr>
            <p:ph type="title"/>
          </p:nvPr>
        </p:nvSpPr>
        <p:spPr>
          <a:xfrm>
            <a:off x="710550" y="447041"/>
            <a:ext cx="7722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8" name="Google Shape;128;p13"/>
          <p:cNvSpPr txBox="1">
            <a:spLocks noGrp="1"/>
          </p:cNvSpPr>
          <p:nvPr>
            <p:ph type="title" idx="2"/>
          </p:nvPr>
        </p:nvSpPr>
        <p:spPr>
          <a:xfrm>
            <a:off x="5885100" y="647700"/>
            <a:ext cx="2514600" cy="4041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29" name="Google Shape;129;p13"/>
          <p:cNvSpPr txBox="1">
            <a:spLocks noGrp="1"/>
          </p:cNvSpPr>
          <p:nvPr>
            <p:ph type="subTitle" idx="1"/>
          </p:nvPr>
        </p:nvSpPr>
        <p:spPr>
          <a:xfrm>
            <a:off x="5885102" y="960319"/>
            <a:ext cx="25146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0" name="Google Shape;130;p13"/>
          <p:cNvSpPr txBox="1">
            <a:spLocks noGrp="1"/>
          </p:cNvSpPr>
          <p:nvPr>
            <p:ph type="title" idx="3" hasCustomPrompt="1"/>
          </p:nvPr>
        </p:nvSpPr>
        <p:spPr>
          <a:xfrm>
            <a:off x="5219700" y="865325"/>
            <a:ext cx="511200" cy="4041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1"/>
              </a:buClr>
              <a:buSzPts val="2400"/>
              <a:buNone/>
              <a:defRPr sz="2400">
                <a:solidFill>
                  <a:schemeClr val="accent1"/>
                </a:solidFill>
              </a:defRPr>
            </a:lvl1pPr>
            <a:lvl2pPr lvl="1" algn="r" rtl="0">
              <a:spcBef>
                <a:spcPts val="0"/>
              </a:spcBef>
              <a:spcAft>
                <a:spcPts val="0"/>
              </a:spcAft>
              <a:buClr>
                <a:schemeClr val="accent1"/>
              </a:buClr>
              <a:buSzPts val="2400"/>
              <a:buNone/>
              <a:defRPr sz="2400">
                <a:solidFill>
                  <a:schemeClr val="accent1"/>
                </a:solidFill>
              </a:defRPr>
            </a:lvl2pPr>
            <a:lvl3pPr lvl="2" algn="r" rtl="0">
              <a:spcBef>
                <a:spcPts val="0"/>
              </a:spcBef>
              <a:spcAft>
                <a:spcPts val="0"/>
              </a:spcAft>
              <a:buClr>
                <a:schemeClr val="accent1"/>
              </a:buClr>
              <a:buSzPts val="2400"/>
              <a:buNone/>
              <a:defRPr sz="2400">
                <a:solidFill>
                  <a:schemeClr val="accent1"/>
                </a:solidFill>
              </a:defRPr>
            </a:lvl3pPr>
            <a:lvl4pPr lvl="3" algn="r" rtl="0">
              <a:spcBef>
                <a:spcPts val="0"/>
              </a:spcBef>
              <a:spcAft>
                <a:spcPts val="0"/>
              </a:spcAft>
              <a:buClr>
                <a:schemeClr val="accent1"/>
              </a:buClr>
              <a:buSzPts val="2400"/>
              <a:buNone/>
              <a:defRPr sz="2400">
                <a:solidFill>
                  <a:schemeClr val="accent1"/>
                </a:solidFill>
              </a:defRPr>
            </a:lvl4pPr>
            <a:lvl5pPr lvl="4" algn="r" rtl="0">
              <a:spcBef>
                <a:spcPts val="0"/>
              </a:spcBef>
              <a:spcAft>
                <a:spcPts val="0"/>
              </a:spcAft>
              <a:buClr>
                <a:schemeClr val="accent1"/>
              </a:buClr>
              <a:buSzPts val="2400"/>
              <a:buNone/>
              <a:defRPr sz="2400">
                <a:solidFill>
                  <a:schemeClr val="accent1"/>
                </a:solidFill>
              </a:defRPr>
            </a:lvl5pPr>
            <a:lvl6pPr lvl="5" algn="r" rtl="0">
              <a:spcBef>
                <a:spcPts val="0"/>
              </a:spcBef>
              <a:spcAft>
                <a:spcPts val="0"/>
              </a:spcAft>
              <a:buClr>
                <a:schemeClr val="accent1"/>
              </a:buClr>
              <a:buSzPts val="2400"/>
              <a:buNone/>
              <a:defRPr sz="2400">
                <a:solidFill>
                  <a:schemeClr val="accent1"/>
                </a:solidFill>
              </a:defRPr>
            </a:lvl6pPr>
            <a:lvl7pPr lvl="6" algn="r" rtl="0">
              <a:spcBef>
                <a:spcPts val="0"/>
              </a:spcBef>
              <a:spcAft>
                <a:spcPts val="0"/>
              </a:spcAft>
              <a:buClr>
                <a:schemeClr val="accent1"/>
              </a:buClr>
              <a:buSzPts val="2400"/>
              <a:buNone/>
              <a:defRPr sz="2400">
                <a:solidFill>
                  <a:schemeClr val="accent1"/>
                </a:solidFill>
              </a:defRPr>
            </a:lvl7pPr>
            <a:lvl8pPr lvl="7" algn="r" rtl="0">
              <a:spcBef>
                <a:spcPts val="0"/>
              </a:spcBef>
              <a:spcAft>
                <a:spcPts val="0"/>
              </a:spcAft>
              <a:buClr>
                <a:schemeClr val="accent1"/>
              </a:buClr>
              <a:buSzPts val="2400"/>
              <a:buNone/>
              <a:defRPr sz="2400">
                <a:solidFill>
                  <a:schemeClr val="accent1"/>
                </a:solidFill>
              </a:defRPr>
            </a:lvl8pPr>
            <a:lvl9pPr lvl="8" algn="r" rtl="0">
              <a:spcBef>
                <a:spcPts val="0"/>
              </a:spcBef>
              <a:spcAft>
                <a:spcPts val="0"/>
              </a:spcAft>
              <a:buClr>
                <a:schemeClr val="accent1"/>
              </a:buClr>
              <a:buSzPts val="2400"/>
              <a:buNone/>
              <a:defRPr sz="2400">
                <a:solidFill>
                  <a:schemeClr val="accent1"/>
                </a:solidFill>
              </a:defRPr>
            </a:lvl9pPr>
          </a:lstStyle>
          <a:p>
            <a:r>
              <a:t>xx%</a:t>
            </a:r>
          </a:p>
        </p:txBody>
      </p:sp>
      <p:sp>
        <p:nvSpPr>
          <p:cNvPr id="131" name="Google Shape;131;p13"/>
          <p:cNvSpPr txBox="1">
            <a:spLocks noGrp="1"/>
          </p:cNvSpPr>
          <p:nvPr>
            <p:ph type="title" idx="4"/>
          </p:nvPr>
        </p:nvSpPr>
        <p:spPr>
          <a:xfrm>
            <a:off x="5885100" y="1620196"/>
            <a:ext cx="2514600" cy="4041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32" name="Google Shape;132;p13"/>
          <p:cNvSpPr txBox="1">
            <a:spLocks noGrp="1"/>
          </p:cNvSpPr>
          <p:nvPr>
            <p:ph type="subTitle" idx="5"/>
          </p:nvPr>
        </p:nvSpPr>
        <p:spPr>
          <a:xfrm>
            <a:off x="5885102" y="1914074"/>
            <a:ext cx="25146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3" name="Google Shape;133;p13"/>
          <p:cNvSpPr txBox="1">
            <a:spLocks noGrp="1"/>
          </p:cNvSpPr>
          <p:nvPr>
            <p:ph type="title" idx="6" hasCustomPrompt="1"/>
          </p:nvPr>
        </p:nvSpPr>
        <p:spPr>
          <a:xfrm>
            <a:off x="5219625" y="1835637"/>
            <a:ext cx="511200" cy="4401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1"/>
              </a:buClr>
              <a:buSzPts val="2400"/>
              <a:buNone/>
              <a:defRPr sz="2400">
                <a:solidFill>
                  <a:schemeClr val="accent1"/>
                </a:solidFill>
              </a:defRPr>
            </a:lvl1pPr>
            <a:lvl2pPr lvl="1" algn="r" rtl="0">
              <a:spcBef>
                <a:spcPts val="0"/>
              </a:spcBef>
              <a:spcAft>
                <a:spcPts val="0"/>
              </a:spcAft>
              <a:buClr>
                <a:schemeClr val="accent1"/>
              </a:buClr>
              <a:buSzPts val="2400"/>
              <a:buNone/>
              <a:defRPr sz="2400">
                <a:solidFill>
                  <a:schemeClr val="accent1"/>
                </a:solidFill>
              </a:defRPr>
            </a:lvl2pPr>
            <a:lvl3pPr lvl="2" algn="r" rtl="0">
              <a:spcBef>
                <a:spcPts val="0"/>
              </a:spcBef>
              <a:spcAft>
                <a:spcPts val="0"/>
              </a:spcAft>
              <a:buClr>
                <a:schemeClr val="accent1"/>
              </a:buClr>
              <a:buSzPts val="2400"/>
              <a:buNone/>
              <a:defRPr sz="2400">
                <a:solidFill>
                  <a:schemeClr val="accent1"/>
                </a:solidFill>
              </a:defRPr>
            </a:lvl3pPr>
            <a:lvl4pPr lvl="3" algn="r" rtl="0">
              <a:spcBef>
                <a:spcPts val="0"/>
              </a:spcBef>
              <a:spcAft>
                <a:spcPts val="0"/>
              </a:spcAft>
              <a:buClr>
                <a:schemeClr val="accent1"/>
              </a:buClr>
              <a:buSzPts val="2400"/>
              <a:buNone/>
              <a:defRPr sz="2400">
                <a:solidFill>
                  <a:schemeClr val="accent1"/>
                </a:solidFill>
              </a:defRPr>
            </a:lvl4pPr>
            <a:lvl5pPr lvl="4" algn="r" rtl="0">
              <a:spcBef>
                <a:spcPts val="0"/>
              </a:spcBef>
              <a:spcAft>
                <a:spcPts val="0"/>
              </a:spcAft>
              <a:buClr>
                <a:schemeClr val="accent1"/>
              </a:buClr>
              <a:buSzPts val="2400"/>
              <a:buNone/>
              <a:defRPr sz="2400">
                <a:solidFill>
                  <a:schemeClr val="accent1"/>
                </a:solidFill>
              </a:defRPr>
            </a:lvl5pPr>
            <a:lvl6pPr lvl="5" algn="r" rtl="0">
              <a:spcBef>
                <a:spcPts val="0"/>
              </a:spcBef>
              <a:spcAft>
                <a:spcPts val="0"/>
              </a:spcAft>
              <a:buClr>
                <a:schemeClr val="accent1"/>
              </a:buClr>
              <a:buSzPts val="2400"/>
              <a:buNone/>
              <a:defRPr sz="2400">
                <a:solidFill>
                  <a:schemeClr val="accent1"/>
                </a:solidFill>
              </a:defRPr>
            </a:lvl6pPr>
            <a:lvl7pPr lvl="6" algn="r" rtl="0">
              <a:spcBef>
                <a:spcPts val="0"/>
              </a:spcBef>
              <a:spcAft>
                <a:spcPts val="0"/>
              </a:spcAft>
              <a:buClr>
                <a:schemeClr val="accent1"/>
              </a:buClr>
              <a:buSzPts val="2400"/>
              <a:buNone/>
              <a:defRPr sz="2400">
                <a:solidFill>
                  <a:schemeClr val="accent1"/>
                </a:solidFill>
              </a:defRPr>
            </a:lvl7pPr>
            <a:lvl8pPr lvl="7" algn="r" rtl="0">
              <a:spcBef>
                <a:spcPts val="0"/>
              </a:spcBef>
              <a:spcAft>
                <a:spcPts val="0"/>
              </a:spcAft>
              <a:buClr>
                <a:schemeClr val="accent1"/>
              </a:buClr>
              <a:buSzPts val="2400"/>
              <a:buNone/>
              <a:defRPr sz="2400">
                <a:solidFill>
                  <a:schemeClr val="accent1"/>
                </a:solidFill>
              </a:defRPr>
            </a:lvl8pPr>
            <a:lvl9pPr lvl="8" algn="r" rtl="0">
              <a:spcBef>
                <a:spcPts val="0"/>
              </a:spcBef>
              <a:spcAft>
                <a:spcPts val="0"/>
              </a:spcAft>
              <a:buClr>
                <a:schemeClr val="accent1"/>
              </a:buClr>
              <a:buSzPts val="2400"/>
              <a:buNone/>
              <a:defRPr sz="2400">
                <a:solidFill>
                  <a:schemeClr val="accent1"/>
                </a:solidFill>
              </a:defRPr>
            </a:lvl9pPr>
          </a:lstStyle>
          <a:p>
            <a:r>
              <a:t>xx%</a:t>
            </a:r>
          </a:p>
        </p:txBody>
      </p:sp>
      <p:sp>
        <p:nvSpPr>
          <p:cNvPr id="134" name="Google Shape;134;p13"/>
          <p:cNvSpPr txBox="1">
            <a:spLocks noGrp="1"/>
          </p:cNvSpPr>
          <p:nvPr>
            <p:ph type="title" idx="7"/>
          </p:nvPr>
        </p:nvSpPr>
        <p:spPr>
          <a:xfrm>
            <a:off x="5885101" y="2645695"/>
            <a:ext cx="2514600" cy="4041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35" name="Google Shape;135;p13"/>
          <p:cNvSpPr txBox="1">
            <a:spLocks noGrp="1"/>
          </p:cNvSpPr>
          <p:nvPr>
            <p:ph type="subTitle" idx="8"/>
          </p:nvPr>
        </p:nvSpPr>
        <p:spPr>
          <a:xfrm>
            <a:off x="5885102" y="2945093"/>
            <a:ext cx="25146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6" name="Google Shape;136;p13"/>
          <p:cNvSpPr txBox="1">
            <a:spLocks noGrp="1"/>
          </p:cNvSpPr>
          <p:nvPr>
            <p:ph type="title" idx="9" hasCustomPrompt="1"/>
          </p:nvPr>
        </p:nvSpPr>
        <p:spPr>
          <a:xfrm>
            <a:off x="5219650" y="2894250"/>
            <a:ext cx="511200" cy="4041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1"/>
              </a:buClr>
              <a:buSzPts val="2400"/>
              <a:buNone/>
              <a:defRPr sz="2400">
                <a:solidFill>
                  <a:schemeClr val="accent1"/>
                </a:solidFill>
              </a:defRPr>
            </a:lvl1pPr>
            <a:lvl2pPr lvl="1" algn="r" rtl="0">
              <a:spcBef>
                <a:spcPts val="0"/>
              </a:spcBef>
              <a:spcAft>
                <a:spcPts val="0"/>
              </a:spcAft>
              <a:buClr>
                <a:schemeClr val="accent1"/>
              </a:buClr>
              <a:buSzPts val="2400"/>
              <a:buNone/>
              <a:defRPr sz="2400">
                <a:solidFill>
                  <a:schemeClr val="accent1"/>
                </a:solidFill>
              </a:defRPr>
            </a:lvl2pPr>
            <a:lvl3pPr lvl="2" algn="r" rtl="0">
              <a:spcBef>
                <a:spcPts val="0"/>
              </a:spcBef>
              <a:spcAft>
                <a:spcPts val="0"/>
              </a:spcAft>
              <a:buClr>
                <a:schemeClr val="accent1"/>
              </a:buClr>
              <a:buSzPts val="2400"/>
              <a:buNone/>
              <a:defRPr sz="2400">
                <a:solidFill>
                  <a:schemeClr val="accent1"/>
                </a:solidFill>
              </a:defRPr>
            </a:lvl3pPr>
            <a:lvl4pPr lvl="3" algn="r" rtl="0">
              <a:spcBef>
                <a:spcPts val="0"/>
              </a:spcBef>
              <a:spcAft>
                <a:spcPts val="0"/>
              </a:spcAft>
              <a:buClr>
                <a:schemeClr val="accent1"/>
              </a:buClr>
              <a:buSzPts val="2400"/>
              <a:buNone/>
              <a:defRPr sz="2400">
                <a:solidFill>
                  <a:schemeClr val="accent1"/>
                </a:solidFill>
              </a:defRPr>
            </a:lvl4pPr>
            <a:lvl5pPr lvl="4" algn="r" rtl="0">
              <a:spcBef>
                <a:spcPts val="0"/>
              </a:spcBef>
              <a:spcAft>
                <a:spcPts val="0"/>
              </a:spcAft>
              <a:buClr>
                <a:schemeClr val="accent1"/>
              </a:buClr>
              <a:buSzPts val="2400"/>
              <a:buNone/>
              <a:defRPr sz="2400">
                <a:solidFill>
                  <a:schemeClr val="accent1"/>
                </a:solidFill>
              </a:defRPr>
            </a:lvl5pPr>
            <a:lvl6pPr lvl="5" algn="r" rtl="0">
              <a:spcBef>
                <a:spcPts val="0"/>
              </a:spcBef>
              <a:spcAft>
                <a:spcPts val="0"/>
              </a:spcAft>
              <a:buClr>
                <a:schemeClr val="accent1"/>
              </a:buClr>
              <a:buSzPts val="2400"/>
              <a:buNone/>
              <a:defRPr sz="2400">
                <a:solidFill>
                  <a:schemeClr val="accent1"/>
                </a:solidFill>
              </a:defRPr>
            </a:lvl6pPr>
            <a:lvl7pPr lvl="6" algn="r" rtl="0">
              <a:spcBef>
                <a:spcPts val="0"/>
              </a:spcBef>
              <a:spcAft>
                <a:spcPts val="0"/>
              </a:spcAft>
              <a:buClr>
                <a:schemeClr val="accent1"/>
              </a:buClr>
              <a:buSzPts val="2400"/>
              <a:buNone/>
              <a:defRPr sz="2400">
                <a:solidFill>
                  <a:schemeClr val="accent1"/>
                </a:solidFill>
              </a:defRPr>
            </a:lvl7pPr>
            <a:lvl8pPr lvl="7" algn="r" rtl="0">
              <a:spcBef>
                <a:spcPts val="0"/>
              </a:spcBef>
              <a:spcAft>
                <a:spcPts val="0"/>
              </a:spcAft>
              <a:buClr>
                <a:schemeClr val="accent1"/>
              </a:buClr>
              <a:buSzPts val="2400"/>
              <a:buNone/>
              <a:defRPr sz="2400">
                <a:solidFill>
                  <a:schemeClr val="accent1"/>
                </a:solidFill>
              </a:defRPr>
            </a:lvl8pPr>
            <a:lvl9pPr lvl="8" algn="r" rtl="0">
              <a:spcBef>
                <a:spcPts val="0"/>
              </a:spcBef>
              <a:spcAft>
                <a:spcPts val="0"/>
              </a:spcAft>
              <a:buClr>
                <a:schemeClr val="accent1"/>
              </a:buClr>
              <a:buSzPts val="2400"/>
              <a:buNone/>
              <a:defRPr sz="2400">
                <a:solidFill>
                  <a:schemeClr val="accent1"/>
                </a:solidFill>
              </a:defRPr>
            </a:lvl9pPr>
          </a:lstStyle>
          <a:p>
            <a:r>
              <a:t>xx%</a:t>
            </a:r>
          </a:p>
        </p:txBody>
      </p:sp>
      <p:sp>
        <p:nvSpPr>
          <p:cNvPr id="137" name="Google Shape;137;p13"/>
          <p:cNvSpPr txBox="1">
            <a:spLocks noGrp="1"/>
          </p:cNvSpPr>
          <p:nvPr>
            <p:ph type="title" idx="13"/>
          </p:nvPr>
        </p:nvSpPr>
        <p:spPr>
          <a:xfrm>
            <a:off x="5885101" y="3671196"/>
            <a:ext cx="2514600" cy="4041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38" name="Google Shape;138;p13"/>
          <p:cNvSpPr txBox="1">
            <a:spLocks noGrp="1"/>
          </p:cNvSpPr>
          <p:nvPr>
            <p:ph type="subTitle" idx="14"/>
          </p:nvPr>
        </p:nvSpPr>
        <p:spPr>
          <a:xfrm>
            <a:off x="5885103" y="3962315"/>
            <a:ext cx="25146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9" name="Google Shape;139;p13"/>
          <p:cNvSpPr txBox="1">
            <a:spLocks noGrp="1"/>
          </p:cNvSpPr>
          <p:nvPr>
            <p:ph type="title" idx="15" hasCustomPrompt="1"/>
          </p:nvPr>
        </p:nvSpPr>
        <p:spPr>
          <a:xfrm>
            <a:off x="5219675" y="3854588"/>
            <a:ext cx="511200" cy="4401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1"/>
              </a:buClr>
              <a:buSzPts val="2400"/>
              <a:buNone/>
              <a:defRPr sz="2400">
                <a:solidFill>
                  <a:schemeClr val="accent1"/>
                </a:solidFill>
              </a:defRPr>
            </a:lvl1pPr>
            <a:lvl2pPr lvl="1" algn="r" rtl="0">
              <a:spcBef>
                <a:spcPts val="0"/>
              </a:spcBef>
              <a:spcAft>
                <a:spcPts val="0"/>
              </a:spcAft>
              <a:buClr>
                <a:schemeClr val="accent1"/>
              </a:buClr>
              <a:buSzPts val="2400"/>
              <a:buNone/>
              <a:defRPr sz="2400">
                <a:solidFill>
                  <a:schemeClr val="accent1"/>
                </a:solidFill>
              </a:defRPr>
            </a:lvl2pPr>
            <a:lvl3pPr lvl="2" algn="r" rtl="0">
              <a:spcBef>
                <a:spcPts val="0"/>
              </a:spcBef>
              <a:spcAft>
                <a:spcPts val="0"/>
              </a:spcAft>
              <a:buClr>
                <a:schemeClr val="accent1"/>
              </a:buClr>
              <a:buSzPts val="2400"/>
              <a:buNone/>
              <a:defRPr sz="2400">
                <a:solidFill>
                  <a:schemeClr val="accent1"/>
                </a:solidFill>
              </a:defRPr>
            </a:lvl3pPr>
            <a:lvl4pPr lvl="3" algn="r" rtl="0">
              <a:spcBef>
                <a:spcPts val="0"/>
              </a:spcBef>
              <a:spcAft>
                <a:spcPts val="0"/>
              </a:spcAft>
              <a:buClr>
                <a:schemeClr val="accent1"/>
              </a:buClr>
              <a:buSzPts val="2400"/>
              <a:buNone/>
              <a:defRPr sz="2400">
                <a:solidFill>
                  <a:schemeClr val="accent1"/>
                </a:solidFill>
              </a:defRPr>
            </a:lvl4pPr>
            <a:lvl5pPr lvl="4" algn="r" rtl="0">
              <a:spcBef>
                <a:spcPts val="0"/>
              </a:spcBef>
              <a:spcAft>
                <a:spcPts val="0"/>
              </a:spcAft>
              <a:buClr>
                <a:schemeClr val="accent1"/>
              </a:buClr>
              <a:buSzPts val="2400"/>
              <a:buNone/>
              <a:defRPr sz="2400">
                <a:solidFill>
                  <a:schemeClr val="accent1"/>
                </a:solidFill>
              </a:defRPr>
            </a:lvl5pPr>
            <a:lvl6pPr lvl="5" algn="r" rtl="0">
              <a:spcBef>
                <a:spcPts val="0"/>
              </a:spcBef>
              <a:spcAft>
                <a:spcPts val="0"/>
              </a:spcAft>
              <a:buClr>
                <a:schemeClr val="accent1"/>
              </a:buClr>
              <a:buSzPts val="2400"/>
              <a:buNone/>
              <a:defRPr sz="2400">
                <a:solidFill>
                  <a:schemeClr val="accent1"/>
                </a:solidFill>
              </a:defRPr>
            </a:lvl6pPr>
            <a:lvl7pPr lvl="6" algn="r" rtl="0">
              <a:spcBef>
                <a:spcPts val="0"/>
              </a:spcBef>
              <a:spcAft>
                <a:spcPts val="0"/>
              </a:spcAft>
              <a:buClr>
                <a:schemeClr val="accent1"/>
              </a:buClr>
              <a:buSzPts val="2400"/>
              <a:buNone/>
              <a:defRPr sz="2400">
                <a:solidFill>
                  <a:schemeClr val="accent1"/>
                </a:solidFill>
              </a:defRPr>
            </a:lvl7pPr>
            <a:lvl8pPr lvl="7" algn="r" rtl="0">
              <a:spcBef>
                <a:spcPts val="0"/>
              </a:spcBef>
              <a:spcAft>
                <a:spcPts val="0"/>
              </a:spcAft>
              <a:buClr>
                <a:schemeClr val="accent1"/>
              </a:buClr>
              <a:buSzPts val="2400"/>
              <a:buNone/>
              <a:defRPr sz="2400">
                <a:solidFill>
                  <a:schemeClr val="accent1"/>
                </a:solidFill>
              </a:defRPr>
            </a:lvl8pPr>
            <a:lvl9pPr lvl="8" algn="r" rtl="0">
              <a:spcBef>
                <a:spcPts val="0"/>
              </a:spcBef>
              <a:spcAft>
                <a:spcPts val="0"/>
              </a:spcAft>
              <a:buClr>
                <a:schemeClr val="accent1"/>
              </a:buClr>
              <a:buSzPts val="2400"/>
              <a:buNone/>
              <a:defRPr sz="2400">
                <a:solidFill>
                  <a:schemeClr val="accent1"/>
                </a:solidFill>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2">
  <p:cSld name="TITLE_AND_BODY_1_1">
    <p:bg>
      <p:bgPr>
        <a:solidFill>
          <a:srgbClr val="242426"/>
        </a:solidFill>
        <a:effectLst/>
      </p:bgPr>
    </p:bg>
    <p:spTree>
      <p:nvGrpSpPr>
        <p:cNvPr id="1" name="Shape 149"/>
        <p:cNvGrpSpPr/>
        <p:nvPr/>
      </p:nvGrpSpPr>
      <p:grpSpPr>
        <a:xfrm>
          <a:off x="0" y="0"/>
          <a:ext cx="0" cy="0"/>
          <a:chOff x="0" y="0"/>
          <a:chExt cx="0" cy="0"/>
        </a:xfrm>
      </p:grpSpPr>
      <p:sp>
        <p:nvSpPr>
          <p:cNvPr id="150" name="Google Shape;150;p15"/>
          <p:cNvSpPr/>
          <p:nvPr/>
        </p:nvSpPr>
        <p:spPr>
          <a:xfrm>
            <a:off x="-482978" y="2277195"/>
            <a:ext cx="4454530" cy="5143367"/>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4983347" y="-1684505"/>
            <a:ext cx="4454530" cy="5143367"/>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rot="-5400000">
            <a:off x="4476825" y="-1791567"/>
            <a:ext cx="2536500" cy="2411400"/>
          </a:xfrm>
          <a:prstGeom prst="pentagon">
            <a:avLst>
              <a:gd name="hf" fmla="val 105146"/>
              <a:gd name="vf" fmla="val 110557"/>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a:off x="8767875" y="1555363"/>
            <a:ext cx="159442" cy="144919"/>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2541150" y="4654388"/>
            <a:ext cx="159442" cy="144919"/>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rot="1929963">
            <a:off x="-292266" y="1204050"/>
            <a:ext cx="543168" cy="627168"/>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txBox="1">
            <a:spLocks noGrp="1"/>
          </p:cNvSpPr>
          <p:nvPr>
            <p:ph type="title"/>
          </p:nvPr>
        </p:nvSpPr>
        <p:spPr>
          <a:xfrm>
            <a:off x="710550" y="448571"/>
            <a:ext cx="7722900" cy="495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7" name="Google Shape;157;p15"/>
          <p:cNvSpPr txBox="1">
            <a:spLocks noGrp="1"/>
          </p:cNvSpPr>
          <p:nvPr>
            <p:ph type="title" idx="2"/>
          </p:nvPr>
        </p:nvSpPr>
        <p:spPr>
          <a:xfrm>
            <a:off x="3314700" y="3258784"/>
            <a:ext cx="2514600" cy="410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800"/>
              <a:buNone/>
              <a:defRPr sz="18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a:endParaRPr/>
          </a:p>
        </p:txBody>
      </p:sp>
      <p:sp>
        <p:nvSpPr>
          <p:cNvPr id="158" name="Google Shape;158;p15"/>
          <p:cNvSpPr txBox="1">
            <a:spLocks noGrp="1"/>
          </p:cNvSpPr>
          <p:nvPr>
            <p:ph type="subTitle" idx="1"/>
          </p:nvPr>
        </p:nvSpPr>
        <p:spPr>
          <a:xfrm>
            <a:off x="3314700" y="3562619"/>
            <a:ext cx="2514600" cy="85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59" name="Google Shape;159;p15"/>
          <p:cNvSpPr txBox="1">
            <a:spLocks noGrp="1"/>
          </p:cNvSpPr>
          <p:nvPr>
            <p:ph type="title" idx="3"/>
          </p:nvPr>
        </p:nvSpPr>
        <p:spPr>
          <a:xfrm>
            <a:off x="3314700" y="1621733"/>
            <a:ext cx="2514600" cy="410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1"/>
              </a:buClr>
              <a:buSzPts val="1800"/>
              <a:buNone/>
              <a:defRPr sz="1800">
                <a:solidFill>
                  <a:schemeClr val="accent1"/>
                </a:solidFill>
              </a:defRPr>
            </a:lvl1pPr>
            <a:lvl2pPr lvl="1" algn="r" rtl="0">
              <a:spcBef>
                <a:spcPts val="0"/>
              </a:spcBef>
              <a:spcAft>
                <a:spcPts val="0"/>
              </a:spcAft>
              <a:buClr>
                <a:schemeClr val="accent1"/>
              </a:buClr>
              <a:buSzPts val="1800"/>
              <a:buNone/>
              <a:defRPr sz="1800">
                <a:solidFill>
                  <a:schemeClr val="accent1"/>
                </a:solidFill>
              </a:defRPr>
            </a:lvl2pPr>
            <a:lvl3pPr lvl="2" algn="r" rtl="0">
              <a:spcBef>
                <a:spcPts val="0"/>
              </a:spcBef>
              <a:spcAft>
                <a:spcPts val="0"/>
              </a:spcAft>
              <a:buClr>
                <a:schemeClr val="accent1"/>
              </a:buClr>
              <a:buSzPts val="1800"/>
              <a:buNone/>
              <a:defRPr sz="1800">
                <a:solidFill>
                  <a:schemeClr val="accent1"/>
                </a:solidFill>
              </a:defRPr>
            </a:lvl3pPr>
            <a:lvl4pPr lvl="3" algn="r" rtl="0">
              <a:spcBef>
                <a:spcPts val="0"/>
              </a:spcBef>
              <a:spcAft>
                <a:spcPts val="0"/>
              </a:spcAft>
              <a:buClr>
                <a:schemeClr val="accent1"/>
              </a:buClr>
              <a:buSzPts val="1800"/>
              <a:buNone/>
              <a:defRPr sz="1800">
                <a:solidFill>
                  <a:schemeClr val="accent1"/>
                </a:solidFill>
              </a:defRPr>
            </a:lvl4pPr>
            <a:lvl5pPr lvl="4" algn="r" rtl="0">
              <a:spcBef>
                <a:spcPts val="0"/>
              </a:spcBef>
              <a:spcAft>
                <a:spcPts val="0"/>
              </a:spcAft>
              <a:buClr>
                <a:schemeClr val="accent1"/>
              </a:buClr>
              <a:buSzPts val="1800"/>
              <a:buNone/>
              <a:defRPr sz="1800">
                <a:solidFill>
                  <a:schemeClr val="accent1"/>
                </a:solidFill>
              </a:defRPr>
            </a:lvl5pPr>
            <a:lvl6pPr lvl="5" algn="r" rtl="0">
              <a:spcBef>
                <a:spcPts val="0"/>
              </a:spcBef>
              <a:spcAft>
                <a:spcPts val="0"/>
              </a:spcAft>
              <a:buClr>
                <a:schemeClr val="accent1"/>
              </a:buClr>
              <a:buSzPts val="1800"/>
              <a:buNone/>
              <a:defRPr sz="1800">
                <a:solidFill>
                  <a:schemeClr val="accent1"/>
                </a:solidFill>
              </a:defRPr>
            </a:lvl6pPr>
            <a:lvl7pPr lvl="6" algn="r" rtl="0">
              <a:spcBef>
                <a:spcPts val="0"/>
              </a:spcBef>
              <a:spcAft>
                <a:spcPts val="0"/>
              </a:spcAft>
              <a:buClr>
                <a:schemeClr val="accent1"/>
              </a:buClr>
              <a:buSzPts val="1800"/>
              <a:buNone/>
              <a:defRPr sz="1800">
                <a:solidFill>
                  <a:schemeClr val="accent1"/>
                </a:solidFill>
              </a:defRPr>
            </a:lvl7pPr>
            <a:lvl8pPr lvl="7" algn="r" rtl="0">
              <a:spcBef>
                <a:spcPts val="0"/>
              </a:spcBef>
              <a:spcAft>
                <a:spcPts val="0"/>
              </a:spcAft>
              <a:buClr>
                <a:schemeClr val="accent1"/>
              </a:buClr>
              <a:buSzPts val="1800"/>
              <a:buNone/>
              <a:defRPr sz="1800">
                <a:solidFill>
                  <a:schemeClr val="accent1"/>
                </a:solidFill>
              </a:defRPr>
            </a:lvl8pPr>
            <a:lvl9pPr lvl="8" algn="r" rtl="0">
              <a:spcBef>
                <a:spcPts val="0"/>
              </a:spcBef>
              <a:spcAft>
                <a:spcPts val="0"/>
              </a:spcAft>
              <a:buClr>
                <a:schemeClr val="accent1"/>
              </a:buClr>
              <a:buSzPts val="1800"/>
              <a:buNone/>
              <a:defRPr sz="1800">
                <a:solidFill>
                  <a:schemeClr val="accent1"/>
                </a:solidFill>
              </a:defRPr>
            </a:lvl9pPr>
          </a:lstStyle>
          <a:p>
            <a:endParaRPr/>
          </a:p>
        </p:txBody>
      </p:sp>
      <p:sp>
        <p:nvSpPr>
          <p:cNvPr id="160" name="Google Shape;160;p15"/>
          <p:cNvSpPr txBox="1">
            <a:spLocks noGrp="1"/>
          </p:cNvSpPr>
          <p:nvPr>
            <p:ph type="subTitle" idx="4"/>
          </p:nvPr>
        </p:nvSpPr>
        <p:spPr>
          <a:xfrm>
            <a:off x="3314700" y="1926650"/>
            <a:ext cx="2514600" cy="921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24242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0550" y="445025"/>
            <a:ext cx="8121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Anton"/>
              <a:buNone/>
              <a:defRPr sz="2800">
                <a:solidFill>
                  <a:schemeClr val="lt2"/>
                </a:solidFill>
                <a:latin typeface="Anton"/>
                <a:ea typeface="Anton"/>
                <a:cs typeface="Anton"/>
                <a:sym typeface="Anton"/>
              </a:defRPr>
            </a:lvl1pPr>
            <a:lvl2pPr lvl="1">
              <a:spcBef>
                <a:spcPts val="0"/>
              </a:spcBef>
              <a:spcAft>
                <a:spcPts val="0"/>
              </a:spcAft>
              <a:buClr>
                <a:schemeClr val="lt2"/>
              </a:buClr>
              <a:buSzPts val="2800"/>
              <a:buFont typeface="Anton"/>
              <a:buNone/>
              <a:defRPr sz="2800">
                <a:solidFill>
                  <a:schemeClr val="lt2"/>
                </a:solidFill>
                <a:latin typeface="Anton"/>
                <a:ea typeface="Anton"/>
                <a:cs typeface="Anton"/>
                <a:sym typeface="Anton"/>
              </a:defRPr>
            </a:lvl2pPr>
            <a:lvl3pPr lvl="2">
              <a:spcBef>
                <a:spcPts val="0"/>
              </a:spcBef>
              <a:spcAft>
                <a:spcPts val="0"/>
              </a:spcAft>
              <a:buClr>
                <a:schemeClr val="lt2"/>
              </a:buClr>
              <a:buSzPts val="2800"/>
              <a:buFont typeface="Anton"/>
              <a:buNone/>
              <a:defRPr sz="2800">
                <a:solidFill>
                  <a:schemeClr val="lt2"/>
                </a:solidFill>
                <a:latin typeface="Anton"/>
                <a:ea typeface="Anton"/>
                <a:cs typeface="Anton"/>
                <a:sym typeface="Anton"/>
              </a:defRPr>
            </a:lvl3pPr>
            <a:lvl4pPr lvl="3">
              <a:spcBef>
                <a:spcPts val="0"/>
              </a:spcBef>
              <a:spcAft>
                <a:spcPts val="0"/>
              </a:spcAft>
              <a:buClr>
                <a:schemeClr val="lt2"/>
              </a:buClr>
              <a:buSzPts val="2800"/>
              <a:buFont typeface="Anton"/>
              <a:buNone/>
              <a:defRPr sz="2800">
                <a:solidFill>
                  <a:schemeClr val="lt2"/>
                </a:solidFill>
                <a:latin typeface="Anton"/>
                <a:ea typeface="Anton"/>
                <a:cs typeface="Anton"/>
                <a:sym typeface="Anton"/>
              </a:defRPr>
            </a:lvl4pPr>
            <a:lvl5pPr lvl="4">
              <a:spcBef>
                <a:spcPts val="0"/>
              </a:spcBef>
              <a:spcAft>
                <a:spcPts val="0"/>
              </a:spcAft>
              <a:buClr>
                <a:schemeClr val="lt2"/>
              </a:buClr>
              <a:buSzPts val="2800"/>
              <a:buFont typeface="Anton"/>
              <a:buNone/>
              <a:defRPr sz="2800">
                <a:solidFill>
                  <a:schemeClr val="lt2"/>
                </a:solidFill>
                <a:latin typeface="Anton"/>
                <a:ea typeface="Anton"/>
                <a:cs typeface="Anton"/>
                <a:sym typeface="Anton"/>
              </a:defRPr>
            </a:lvl5pPr>
            <a:lvl6pPr lvl="5">
              <a:spcBef>
                <a:spcPts val="0"/>
              </a:spcBef>
              <a:spcAft>
                <a:spcPts val="0"/>
              </a:spcAft>
              <a:buClr>
                <a:schemeClr val="lt2"/>
              </a:buClr>
              <a:buSzPts val="2800"/>
              <a:buFont typeface="Anton"/>
              <a:buNone/>
              <a:defRPr sz="2800">
                <a:solidFill>
                  <a:schemeClr val="lt2"/>
                </a:solidFill>
                <a:latin typeface="Anton"/>
                <a:ea typeface="Anton"/>
                <a:cs typeface="Anton"/>
                <a:sym typeface="Anton"/>
              </a:defRPr>
            </a:lvl6pPr>
            <a:lvl7pPr lvl="6">
              <a:spcBef>
                <a:spcPts val="0"/>
              </a:spcBef>
              <a:spcAft>
                <a:spcPts val="0"/>
              </a:spcAft>
              <a:buClr>
                <a:schemeClr val="lt2"/>
              </a:buClr>
              <a:buSzPts val="2800"/>
              <a:buFont typeface="Anton"/>
              <a:buNone/>
              <a:defRPr sz="2800">
                <a:solidFill>
                  <a:schemeClr val="lt2"/>
                </a:solidFill>
                <a:latin typeface="Anton"/>
                <a:ea typeface="Anton"/>
                <a:cs typeface="Anton"/>
                <a:sym typeface="Anton"/>
              </a:defRPr>
            </a:lvl7pPr>
            <a:lvl8pPr lvl="7">
              <a:spcBef>
                <a:spcPts val="0"/>
              </a:spcBef>
              <a:spcAft>
                <a:spcPts val="0"/>
              </a:spcAft>
              <a:buClr>
                <a:schemeClr val="lt2"/>
              </a:buClr>
              <a:buSzPts val="2800"/>
              <a:buFont typeface="Anton"/>
              <a:buNone/>
              <a:defRPr sz="2800">
                <a:solidFill>
                  <a:schemeClr val="lt2"/>
                </a:solidFill>
                <a:latin typeface="Anton"/>
                <a:ea typeface="Anton"/>
                <a:cs typeface="Anton"/>
                <a:sym typeface="Anton"/>
              </a:defRPr>
            </a:lvl8pPr>
            <a:lvl9pPr lvl="8">
              <a:spcBef>
                <a:spcPts val="0"/>
              </a:spcBef>
              <a:spcAft>
                <a:spcPts val="0"/>
              </a:spcAft>
              <a:buClr>
                <a:schemeClr val="lt2"/>
              </a:buClr>
              <a:buSzPts val="2800"/>
              <a:buFont typeface="Anton"/>
              <a:buNone/>
              <a:defRPr sz="2800">
                <a:solidFill>
                  <a:schemeClr val="lt2"/>
                </a:solidFill>
                <a:latin typeface="Anton"/>
                <a:ea typeface="Anton"/>
                <a:cs typeface="Anton"/>
                <a:sym typeface="Anton"/>
              </a:defRPr>
            </a:lvl9pPr>
          </a:lstStyle>
          <a:p>
            <a:endParaRPr/>
          </a:p>
        </p:txBody>
      </p:sp>
      <p:sp>
        <p:nvSpPr>
          <p:cNvPr id="7" name="Google Shape;7;p1"/>
          <p:cNvSpPr txBox="1">
            <a:spLocks noGrp="1"/>
          </p:cNvSpPr>
          <p:nvPr>
            <p:ph type="body" idx="1"/>
          </p:nvPr>
        </p:nvSpPr>
        <p:spPr>
          <a:xfrm>
            <a:off x="710550" y="1152475"/>
            <a:ext cx="8121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1pPr>
            <a:lvl2pPr marL="914400" lvl="1" indent="-31750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2pPr>
            <a:lvl3pPr marL="1371600" lvl="2" indent="-31750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3pPr>
            <a:lvl4pPr marL="1828800" lvl="3" indent="-31750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4pPr>
            <a:lvl5pPr marL="2286000" lvl="4" indent="-31750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5pPr>
            <a:lvl6pPr marL="2743200" lvl="5" indent="-31750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6pPr>
            <a:lvl7pPr marL="3200400" lvl="6" indent="-31750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7pPr>
            <a:lvl8pPr marL="3657600" lvl="7" indent="-31750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8pPr>
            <a:lvl9pPr marL="4114800" lvl="8" indent="-317500">
              <a:lnSpc>
                <a:spcPct val="100000"/>
              </a:lnSpc>
              <a:spcBef>
                <a:spcPts val="1600"/>
              </a:spcBef>
              <a:spcAft>
                <a:spcPts val="1600"/>
              </a:spcAft>
              <a:buClr>
                <a:schemeClr val="lt2"/>
              </a:buClr>
              <a:buSzPts val="1400"/>
              <a:buFont typeface="DM Sans"/>
              <a:buChar char="■"/>
              <a:defRPr>
                <a:solidFill>
                  <a:schemeClr val="lt2"/>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8" r:id="rId7"/>
    <p:sldLayoutId id="2147483659" r:id="rId8"/>
    <p:sldLayoutId id="2147483661" r:id="rId9"/>
    <p:sldLayoutId id="2147483662" r:id="rId10"/>
    <p:sldLayoutId id="2147483663" r:id="rId11"/>
    <p:sldLayoutId id="2147483664" r:id="rId12"/>
    <p:sldLayoutId id="2147483670" r:id="rId13"/>
    <p:sldLayoutId id="2147483673" r:id="rId14"/>
    <p:sldLayoutId id="2147483676" r:id="rId15"/>
    <p:sldLayoutId id="2147483677" r:id="rId16"/>
    <p:sldLayoutId id="2147483678" r:id="rId17"/>
    <p:sldLayoutId id="2147483679" r:id="rId18"/>
    <p:sldLayoutId id="2147483680"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1"/>
        <p:cNvGrpSpPr/>
        <p:nvPr/>
      </p:nvGrpSpPr>
      <p:grpSpPr>
        <a:xfrm>
          <a:off x="0" y="0"/>
          <a:ext cx="0" cy="0"/>
          <a:chOff x="0" y="0"/>
          <a:chExt cx="0" cy="0"/>
        </a:xfrm>
      </p:grpSpPr>
      <p:sp>
        <p:nvSpPr>
          <p:cNvPr id="342" name="Google Shape;342;p40"/>
          <p:cNvSpPr txBox="1">
            <a:spLocks noGrp="1"/>
          </p:cNvSpPr>
          <p:nvPr>
            <p:ph type="ctrTitle"/>
          </p:nvPr>
        </p:nvSpPr>
        <p:spPr>
          <a:xfrm>
            <a:off x="245978" y="853650"/>
            <a:ext cx="3619800" cy="343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FITT</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4"/>
          <p:cNvSpPr txBox="1">
            <a:spLocks noGrp="1"/>
          </p:cNvSpPr>
          <p:nvPr>
            <p:ph type="title"/>
          </p:nvPr>
        </p:nvSpPr>
        <p:spPr>
          <a:xfrm>
            <a:off x="2395500" y="2238075"/>
            <a:ext cx="4353000" cy="63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LITERATURE REVIEW</a:t>
            </a:r>
            <a:endParaRPr dirty="0"/>
          </a:p>
        </p:txBody>
      </p:sp>
      <p:sp>
        <p:nvSpPr>
          <p:cNvPr id="382" name="Google Shape;382;p44"/>
          <p:cNvSpPr txBox="1">
            <a:spLocks noGrp="1"/>
          </p:cNvSpPr>
          <p:nvPr>
            <p:ph type="title" idx="2"/>
          </p:nvPr>
        </p:nvSpPr>
        <p:spPr>
          <a:xfrm>
            <a:off x="2395500" y="1117150"/>
            <a:ext cx="43530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04</a:t>
            </a:r>
            <a:endParaRPr dirty="0"/>
          </a:p>
        </p:txBody>
      </p:sp>
    </p:spTree>
    <p:extLst>
      <p:ext uri="{BB962C8B-B14F-4D97-AF65-F5344CB8AC3E}">
        <p14:creationId xmlns:p14="http://schemas.microsoft.com/office/powerpoint/2010/main" val="22560678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8"/>
          <p:cNvSpPr txBox="1">
            <a:spLocks noGrp="1"/>
          </p:cNvSpPr>
          <p:nvPr>
            <p:ph type="title"/>
          </p:nvPr>
        </p:nvSpPr>
        <p:spPr>
          <a:xfrm>
            <a:off x="942962" y="3155345"/>
            <a:ext cx="2514600" cy="37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TRUECOACH</a:t>
            </a:r>
            <a:endParaRPr dirty="0"/>
          </a:p>
        </p:txBody>
      </p:sp>
      <p:sp>
        <p:nvSpPr>
          <p:cNvPr id="425" name="Google Shape;425;p48"/>
          <p:cNvSpPr txBox="1">
            <a:spLocks noGrp="1"/>
          </p:cNvSpPr>
          <p:nvPr>
            <p:ph type="subTitle" idx="1"/>
          </p:nvPr>
        </p:nvSpPr>
        <p:spPr>
          <a:xfrm>
            <a:off x="497343" y="3441998"/>
            <a:ext cx="3405838" cy="133160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TrueCoach is </a:t>
            </a:r>
            <a:r>
              <a:rPr lang="en-US" dirty="0"/>
              <a:t>on a mission to help coaches save time, deliver a better experience for their clients, and grow their training businesses.</a:t>
            </a:r>
            <a:endParaRPr dirty="0"/>
          </a:p>
        </p:txBody>
      </p:sp>
      <p:sp>
        <p:nvSpPr>
          <p:cNvPr id="426" name="Google Shape;426;p48"/>
          <p:cNvSpPr txBox="1">
            <a:spLocks noGrp="1"/>
          </p:cNvSpPr>
          <p:nvPr>
            <p:ph type="title" idx="2"/>
          </p:nvPr>
        </p:nvSpPr>
        <p:spPr>
          <a:xfrm>
            <a:off x="5684878" y="3155345"/>
            <a:ext cx="2514600" cy="37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FREELETICS</a:t>
            </a:r>
            <a:endParaRPr dirty="0"/>
          </a:p>
        </p:txBody>
      </p:sp>
      <p:sp>
        <p:nvSpPr>
          <p:cNvPr id="428" name="Google Shape;428;p48"/>
          <p:cNvSpPr/>
          <p:nvPr/>
        </p:nvSpPr>
        <p:spPr>
          <a:xfrm>
            <a:off x="8450800" y="1033725"/>
            <a:ext cx="234769" cy="213405"/>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53CEB34C-D8D7-45F3-ABA1-D75A25A31193}"/>
              </a:ext>
            </a:extLst>
          </p:cNvPr>
          <p:cNvPicPr>
            <a:picLocks noChangeAspect="1"/>
          </p:cNvPicPr>
          <p:nvPr/>
        </p:nvPicPr>
        <p:blipFill>
          <a:blip r:embed="rId3"/>
          <a:stretch>
            <a:fillRect/>
          </a:stretch>
        </p:blipFill>
        <p:spPr>
          <a:xfrm>
            <a:off x="180000" y="833927"/>
            <a:ext cx="4040525" cy="1989443"/>
          </a:xfrm>
          <a:prstGeom prst="rect">
            <a:avLst/>
          </a:prstGeom>
        </p:spPr>
      </p:pic>
      <p:pic>
        <p:nvPicPr>
          <p:cNvPr id="7" name="Picture 6">
            <a:extLst>
              <a:ext uri="{FF2B5EF4-FFF2-40B4-BE49-F238E27FC236}">
                <a16:creationId xmlns:a16="http://schemas.microsoft.com/office/drawing/2014/main" id="{02D73ED0-D8E9-40D8-8FBC-AE4B6D0F617B}"/>
              </a:ext>
            </a:extLst>
          </p:cNvPr>
          <p:cNvPicPr>
            <a:picLocks noChangeAspect="1"/>
          </p:cNvPicPr>
          <p:nvPr/>
        </p:nvPicPr>
        <p:blipFill>
          <a:blip r:embed="rId4"/>
          <a:stretch>
            <a:fillRect/>
          </a:stretch>
        </p:blipFill>
        <p:spPr>
          <a:xfrm>
            <a:off x="4923477" y="801344"/>
            <a:ext cx="4040525" cy="2022025"/>
          </a:xfrm>
          <a:prstGeom prst="rect">
            <a:avLst/>
          </a:prstGeom>
        </p:spPr>
      </p:pic>
      <p:sp>
        <p:nvSpPr>
          <p:cNvPr id="19" name="Google Shape;425;p48">
            <a:extLst>
              <a:ext uri="{FF2B5EF4-FFF2-40B4-BE49-F238E27FC236}">
                <a16:creationId xmlns:a16="http://schemas.microsoft.com/office/drawing/2014/main" id="{928D7B73-2D4C-4E21-B910-8F447BD81603}"/>
              </a:ext>
            </a:extLst>
          </p:cNvPr>
          <p:cNvSpPr txBox="1">
            <a:spLocks/>
          </p:cNvSpPr>
          <p:nvPr/>
        </p:nvSpPr>
        <p:spPr>
          <a:xfrm>
            <a:off x="5239259" y="3487090"/>
            <a:ext cx="3405838" cy="13316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600"/>
              <a:buFont typeface="DM Sans"/>
              <a:buNone/>
              <a:defRPr sz="1600" b="0" i="0" u="none" strike="noStrike" cap="none">
                <a:solidFill>
                  <a:schemeClr val="lt2"/>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2"/>
              </a:buClr>
              <a:buSzPts val="1600"/>
              <a:buFont typeface="DM Sans"/>
              <a:buNone/>
              <a:defRPr sz="1600" b="0" i="0" u="none" strike="noStrike" cap="none">
                <a:solidFill>
                  <a:schemeClr val="lt2"/>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2"/>
              </a:buClr>
              <a:buSzPts val="1600"/>
              <a:buFont typeface="DM Sans"/>
              <a:buNone/>
              <a:defRPr sz="1600" b="0" i="0" u="none" strike="noStrike" cap="none">
                <a:solidFill>
                  <a:schemeClr val="lt2"/>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2"/>
              </a:buClr>
              <a:buSzPts val="1600"/>
              <a:buFont typeface="DM Sans"/>
              <a:buNone/>
              <a:defRPr sz="1600" b="0" i="0" u="none" strike="noStrike" cap="none">
                <a:solidFill>
                  <a:schemeClr val="lt2"/>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2"/>
              </a:buClr>
              <a:buSzPts val="1600"/>
              <a:buFont typeface="DM Sans"/>
              <a:buNone/>
              <a:defRPr sz="1600" b="0" i="0" u="none" strike="noStrike" cap="none">
                <a:solidFill>
                  <a:schemeClr val="lt2"/>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2"/>
              </a:buClr>
              <a:buSzPts val="1600"/>
              <a:buFont typeface="DM Sans"/>
              <a:buNone/>
              <a:defRPr sz="1600" b="0" i="0" u="none" strike="noStrike" cap="none">
                <a:solidFill>
                  <a:schemeClr val="lt2"/>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2"/>
              </a:buClr>
              <a:buSzPts val="1600"/>
              <a:buFont typeface="DM Sans"/>
              <a:buNone/>
              <a:defRPr sz="1600" b="0" i="0" u="none" strike="noStrike" cap="none">
                <a:solidFill>
                  <a:schemeClr val="lt2"/>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2"/>
              </a:buClr>
              <a:buSzPts val="1600"/>
              <a:buFont typeface="DM Sans"/>
              <a:buNone/>
              <a:defRPr sz="1600" b="0" i="0" u="none" strike="noStrike" cap="none">
                <a:solidFill>
                  <a:schemeClr val="lt2"/>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2"/>
              </a:buClr>
              <a:buSzPts val="1600"/>
              <a:buFont typeface="DM Sans"/>
              <a:buNone/>
              <a:defRPr sz="1600" b="0" i="0" u="none" strike="noStrike" cap="none">
                <a:solidFill>
                  <a:schemeClr val="lt2"/>
                </a:solidFill>
                <a:latin typeface="DM Sans"/>
                <a:ea typeface="DM Sans"/>
                <a:cs typeface="DM Sans"/>
                <a:sym typeface="DM Sans"/>
              </a:defRPr>
            </a:lvl9pPr>
          </a:lstStyle>
          <a:p>
            <a:pPr marL="0" indent="0"/>
            <a:r>
              <a:rPr lang="en-US" dirty="0"/>
              <a:t>Freeletics helps working out anytime, anywhere with the best digital personal trainer - no gym required.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4"/>
          <p:cNvSpPr txBox="1">
            <a:spLocks noGrp="1"/>
          </p:cNvSpPr>
          <p:nvPr>
            <p:ph type="title"/>
          </p:nvPr>
        </p:nvSpPr>
        <p:spPr>
          <a:xfrm>
            <a:off x="2395500" y="2238075"/>
            <a:ext cx="4353000" cy="63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TOOLS &amp; METHODOLOGY</a:t>
            </a:r>
            <a:endParaRPr dirty="0"/>
          </a:p>
        </p:txBody>
      </p:sp>
      <p:sp>
        <p:nvSpPr>
          <p:cNvPr id="382" name="Google Shape;382;p44"/>
          <p:cNvSpPr txBox="1">
            <a:spLocks noGrp="1"/>
          </p:cNvSpPr>
          <p:nvPr>
            <p:ph type="title" idx="2"/>
          </p:nvPr>
        </p:nvSpPr>
        <p:spPr>
          <a:xfrm>
            <a:off x="2395500" y="1117150"/>
            <a:ext cx="43530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05</a:t>
            </a:r>
            <a:endParaRPr dirty="0"/>
          </a:p>
        </p:txBody>
      </p:sp>
    </p:spTree>
    <p:extLst>
      <p:ext uri="{BB962C8B-B14F-4D97-AF65-F5344CB8AC3E}">
        <p14:creationId xmlns:p14="http://schemas.microsoft.com/office/powerpoint/2010/main" val="3193736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50"/>
          <p:cNvSpPr txBox="1">
            <a:spLocks noGrp="1"/>
          </p:cNvSpPr>
          <p:nvPr>
            <p:ph type="title"/>
          </p:nvPr>
        </p:nvSpPr>
        <p:spPr>
          <a:xfrm>
            <a:off x="710550" y="448571"/>
            <a:ext cx="7722900" cy="49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TOOLS &amp; METHODOLOGY</a:t>
            </a:r>
            <a:endParaRPr dirty="0"/>
          </a:p>
        </p:txBody>
      </p:sp>
      <p:sp>
        <p:nvSpPr>
          <p:cNvPr id="452" name="Google Shape;452;p50"/>
          <p:cNvSpPr txBox="1">
            <a:spLocks noGrp="1"/>
          </p:cNvSpPr>
          <p:nvPr>
            <p:ph type="title" idx="2"/>
          </p:nvPr>
        </p:nvSpPr>
        <p:spPr>
          <a:xfrm>
            <a:off x="1649775" y="1309973"/>
            <a:ext cx="2514600" cy="38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FRONTEND</a:t>
            </a:r>
            <a:endParaRPr dirty="0"/>
          </a:p>
        </p:txBody>
      </p:sp>
      <p:sp>
        <p:nvSpPr>
          <p:cNvPr id="453" name="Google Shape;453;p50"/>
          <p:cNvSpPr txBox="1">
            <a:spLocks noGrp="1"/>
          </p:cNvSpPr>
          <p:nvPr>
            <p:ph type="subTitle" idx="1"/>
          </p:nvPr>
        </p:nvSpPr>
        <p:spPr>
          <a:xfrm>
            <a:off x="1649775" y="1700404"/>
            <a:ext cx="2514600" cy="4435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Flutter</a:t>
            </a:r>
            <a:endParaRPr dirty="0"/>
          </a:p>
        </p:txBody>
      </p:sp>
      <p:sp>
        <p:nvSpPr>
          <p:cNvPr id="460" name="Google Shape;460;p50"/>
          <p:cNvSpPr/>
          <p:nvPr/>
        </p:nvSpPr>
        <p:spPr>
          <a:xfrm>
            <a:off x="710550" y="1215375"/>
            <a:ext cx="823278" cy="950596"/>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rgbClr val="242426"/>
                </a:solidFill>
                <a:latin typeface="Anton"/>
                <a:sym typeface="Anton"/>
              </a:rPr>
              <a:t>1</a:t>
            </a:r>
            <a:endParaRPr sz="3600" dirty="0">
              <a:solidFill>
                <a:srgbClr val="242426"/>
              </a:solidFill>
            </a:endParaRPr>
          </a:p>
        </p:txBody>
      </p:sp>
      <p:sp>
        <p:nvSpPr>
          <p:cNvPr id="30" name="Google Shape;452;p50">
            <a:extLst>
              <a:ext uri="{FF2B5EF4-FFF2-40B4-BE49-F238E27FC236}">
                <a16:creationId xmlns:a16="http://schemas.microsoft.com/office/drawing/2014/main" id="{B29363D0-4657-4154-AFED-AA82FD7455C9}"/>
              </a:ext>
            </a:extLst>
          </p:cNvPr>
          <p:cNvSpPr txBox="1">
            <a:spLocks/>
          </p:cNvSpPr>
          <p:nvPr/>
        </p:nvSpPr>
        <p:spPr>
          <a:xfrm>
            <a:off x="5511225" y="1215375"/>
            <a:ext cx="2514600" cy="380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1800"/>
              <a:buFont typeface="Anton"/>
              <a:buNone/>
              <a:defRPr sz="1800" b="0" i="0" u="none" strike="noStrike" cap="none">
                <a:solidFill>
                  <a:schemeClr val="accent1"/>
                </a:solidFill>
                <a:latin typeface="Anton"/>
                <a:ea typeface="Anton"/>
                <a:cs typeface="Anton"/>
                <a:sym typeface="Anton"/>
              </a:defRPr>
            </a:lvl1pPr>
            <a:lvl2pPr marR="0" lvl="1" algn="r" rtl="0">
              <a:lnSpc>
                <a:spcPct val="100000"/>
              </a:lnSpc>
              <a:spcBef>
                <a:spcPts val="0"/>
              </a:spcBef>
              <a:spcAft>
                <a:spcPts val="0"/>
              </a:spcAft>
              <a:buClr>
                <a:schemeClr val="accent1"/>
              </a:buClr>
              <a:buSzPts val="1800"/>
              <a:buFont typeface="Anton"/>
              <a:buNone/>
              <a:defRPr sz="1800" b="0" i="0" u="none" strike="noStrike" cap="none">
                <a:solidFill>
                  <a:schemeClr val="accent1"/>
                </a:solidFill>
                <a:latin typeface="Anton"/>
                <a:ea typeface="Anton"/>
                <a:cs typeface="Anton"/>
                <a:sym typeface="Anton"/>
              </a:defRPr>
            </a:lvl2pPr>
            <a:lvl3pPr marR="0" lvl="2" algn="r" rtl="0">
              <a:lnSpc>
                <a:spcPct val="100000"/>
              </a:lnSpc>
              <a:spcBef>
                <a:spcPts val="0"/>
              </a:spcBef>
              <a:spcAft>
                <a:spcPts val="0"/>
              </a:spcAft>
              <a:buClr>
                <a:schemeClr val="accent1"/>
              </a:buClr>
              <a:buSzPts val="1800"/>
              <a:buFont typeface="Anton"/>
              <a:buNone/>
              <a:defRPr sz="1800" b="0" i="0" u="none" strike="noStrike" cap="none">
                <a:solidFill>
                  <a:schemeClr val="accent1"/>
                </a:solidFill>
                <a:latin typeface="Anton"/>
                <a:ea typeface="Anton"/>
                <a:cs typeface="Anton"/>
                <a:sym typeface="Anton"/>
              </a:defRPr>
            </a:lvl3pPr>
            <a:lvl4pPr marR="0" lvl="3" algn="r" rtl="0">
              <a:lnSpc>
                <a:spcPct val="100000"/>
              </a:lnSpc>
              <a:spcBef>
                <a:spcPts val="0"/>
              </a:spcBef>
              <a:spcAft>
                <a:spcPts val="0"/>
              </a:spcAft>
              <a:buClr>
                <a:schemeClr val="accent1"/>
              </a:buClr>
              <a:buSzPts val="1800"/>
              <a:buFont typeface="Anton"/>
              <a:buNone/>
              <a:defRPr sz="1800" b="0" i="0" u="none" strike="noStrike" cap="none">
                <a:solidFill>
                  <a:schemeClr val="accent1"/>
                </a:solidFill>
                <a:latin typeface="Anton"/>
                <a:ea typeface="Anton"/>
                <a:cs typeface="Anton"/>
                <a:sym typeface="Anton"/>
              </a:defRPr>
            </a:lvl4pPr>
            <a:lvl5pPr marR="0" lvl="4" algn="r" rtl="0">
              <a:lnSpc>
                <a:spcPct val="100000"/>
              </a:lnSpc>
              <a:spcBef>
                <a:spcPts val="0"/>
              </a:spcBef>
              <a:spcAft>
                <a:spcPts val="0"/>
              </a:spcAft>
              <a:buClr>
                <a:schemeClr val="accent1"/>
              </a:buClr>
              <a:buSzPts val="1800"/>
              <a:buFont typeface="Anton"/>
              <a:buNone/>
              <a:defRPr sz="1800" b="0" i="0" u="none" strike="noStrike" cap="none">
                <a:solidFill>
                  <a:schemeClr val="accent1"/>
                </a:solidFill>
                <a:latin typeface="Anton"/>
                <a:ea typeface="Anton"/>
                <a:cs typeface="Anton"/>
                <a:sym typeface="Anton"/>
              </a:defRPr>
            </a:lvl5pPr>
            <a:lvl6pPr marR="0" lvl="5" algn="r" rtl="0">
              <a:lnSpc>
                <a:spcPct val="100000"/>
              </a:lnSpc>
              <a:spcBef>
                <a:spcPts val="0"/>
              </a:spcBef>
              <a:spcAft>
                <a:spcPts val="0"/>
              </a:spcAft>
              <a:buClr>
                <a:schemeClr val="accent1"/>
              </a:buClr>
              <a:buSzPts val="1800"/>
              <a:buFont typeface="Anton"/>
              <a:buNone/>
              <a:defRPr sz="1800" b="0" i="0" u="none" strike="noStrike" cap="none">
                <a:solidFill>
                  <a:schemeClr val="accent1"/>
                </a:solidFill>
                <a:latin typeface="Anton"/>
                <a:ea typeface="Anton"/>
                <a:cs typeface="Anton"/>
                <a:sym typeface="Anton"/>
              </a:defRPr>
            </a:lvl6pPr>
            <a:lvl7pPr marR="0" lvl="6" algn="r" rtl="0">
              <a:lnSpc>
                <a:spcPct val="100000"/>
              </a:lnSpc>
              <a:spcBef>
                <a:spcPts val="0"/>
              </a:spcBef>
              <a:spcAft>
                <a:spcPts val="0"/>
              </a:spcAft>
              <a:buClr>
                <a:schemeClr val="accent1"/>
              </a:buClr>
              <a:buSzPts val="1800"/>
              <a:buFont typeface="Anton"/>
              <a:buNone/>
              <a:defRPr sz="1800" b="0" i="0" u="none" strike="noStrike" cap="none">
                <a:solidFill>
                  <a:schemeClr val="accent1"/>
                </a:solidFill>
                <a:latin typeface="Anton"/>
                <a:ea typeface="Anton"/>
                <a:cs typeface="Anton"/>
                <a:sym typeface="Anton"/>
              </a:defRPr>
            </a:lvl7pPr>
            <a:lvl8pPr marR="0" lvl="7" algn="r" rtl="0">
              <a:lnSpc>
                <a:spcPct val="100000"/>
              </a:lnSpc>
              <a:spcBef>
                <a:spcPts val="0"/>
              </a:spcBef>
              <a:spcAft>
                <a:spcPts val="0"/>
              </a:spcAft>
              <a:buClr>
                <a:schemeClr val="accent1"/>
              </a:buClr>
              <a:buSzPts val="1800"/>
              <a:buFont typeface="Anton"/>
              <a:buNone/>
              <a:defRPr sz="1800" b="0" i="0" u="none" strike="noStrike" cap="none">
                <a:solidFill>
                  <a:schemeClr val="accent1"/>
                </a:solidFill>
                <a:latin typeface="Anton"/>
                <a:ea typeface="Anton"/>
                <a:cs typeface="Anton"/>
                <a:sym typeface="Anton"/>
              </a:defRPr>
            </a:lvl8pPr>
            <a:lvl9pPr marR="0" lvl="8" algn="r" rtl="0">
              <a:lnSpc>
                <a:spcPct val="100000"/>
              </a:lnSpc>
              <a:spcBef>
                <a:spcPts val="0"/>
              </a:spcBef>
              <a:spcAft>
                <a:spcPts val="0"/>
              </a:spcAft>
              <a:buClr>
                <a:schemeClr val="accent1"/>
              </a:buClr>
              <a:buSzPts val="1800"/>
              <a:buFont typeface="Anton"/>
              <a:buNone/>
              <a:defRPr sz="1800" b="0" i="0" u="none" strike="noStrike" cap="none">
                <a:solidFill>
                  <a:schemeClr val="accent1"/>
                </a:solidFill>
                <a:latin typeface="Anton"/>
                <a:ea typeface="Anton"/>
                <a:cs typeface="Anton"/>
                <a:sym typeface="Anton"/>
              </a:defRPr>
            </a:lvl9pPr>
          </a:lstStyle>
          <a:p>
            <a:pPr algn="l"/>
            <a:r>
              <a:rPr lang="en-US" dirty="0"/>
              <a:t>BACKEND</a:t>
            </a:r>
          </a:p>
        </p:txBody>
      </p:sp>
      <p:sp>
        <p:nvSpPr>
          <p:cNvPr id="31" name="Google Shape;453;p50">
            <a:extLst>
              <a:ext uri="{FF2B5EF4-FFF2-40B4-BE49-F238E27FC236}">
                <a16:creationId xmlns:a16="http://schemas.microsoft.com/office/drawing/2014/main" id="{E6ED8D0F-768D-4B98-B078-E1700C994C1C}"/>
              </a:ext>
            </a:extLst>
          </p:cNvPr>
          <p:cNvSpPr txBox="1">
            <a:spLocks/>
          </p:cNvSpPr>
          <p:nvPr/>
        </p:nvSpPr>
        <p:spPr>
          <a:xfrm>
            <a:off x="5511225" y="1605806"/>
            <a:ext cx="2514600" cy="443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2"/>
              </a:buClr>
              <a:buSzPts val="1600"/>
              <a:buFont typeface="DM Sans"/>
              <a:buNone/>
              <a:defRPr sz="1600" b="0" i="0" u="none" strike="noStrike" cap="none">
                <a:solidFill>
                  <a:schemeClr val="lt2"/>
                </a:solidFill>
                <a:latin typeface="DM Sans"/>
                <a:ea typeface="DM Sans"/>
                <a:cs typeface="DM Sans"/>
                <a:sym typeface="DM Sans"/>
              </a:defRPr>
            </a:lvl1pPr>
            <a:lvl2pPr marL="914400" marR="0" lvl="1" indent="-317500" algn="r" rtl="0">
              <a:lnSpc>
                <a:spcPct val="100000"/>
              </a:lnSpc>
              <a:spcBef>
                <a:spcPts val="0"/>
              </a:spcBef>
              <a:spcAft>
                <a:spcPts val="0"/>
              </a:spcAft>
              <a:buClr>
                <a:schemeClr val="lt2"/>
              </a:buClr>
              <a:buSzPts val="1600"/>
              <a:buFont typeface="DM Sans"/>
              <a:buNone/>
              <a:defRPr sz="1600" b="0" i="0" u="none" strike="noStrike" cap="none">
                <a:solidFill>
                  <a:schemeClr val="lt2"/>
                </a:solidFill>
                <a:latin typeface="DM Sans"/>
                <a:ea typeface="DM Sans"/>
                <a:cs typeface="DM Sans"/>
                <a:sym typeface="DM Sans"/>
              </a:defRPr>
            </a:lvl2pPr>
            <a:lvl3pPr marL="1371600" marR="0" lvl="2" indent="-317500" algn="r" rtl="0">
              <a:lnSpc>
                <a:spcPct val="100000"/>
              </a:lnSpc>
              <a:spcBef>
                <a:spcPts val="0"/>
              </a:spcBef>
              <a:spcAft>
                <a:spcPts val="0"/>
              </a:spcAft>
              <a:buClr>
                <a:schemeClr val="lt2"/>
              </a:buClr>
              <a:buSzPts val="1600"/>
              <a:buFont typeface="DM Sans"/>
              <a:buNone/>
              <a:defRPr sz="1600" b="0" i="0" u="none" strike="noStrike" cap="none">
                <a:solidFill>
                  <a:schemeClr val="lt2"/>
                </a:solidFill>
                <a:latin typeface="DM Sans"/>
                <a:ea typeface="DM Sans"/>
                <a:cs typeface="DM Sans"/>
                <a:sym typeface="DM Sans"/>
              </a:defRPr>
            </a:lvl3pPr>
            <a:lvl4pPr marL="1828800" marR="0" lvl="3" indent="-317500" algn="r" rtl="0">
              <a:lnSpc>
                <a:spcPct val="100000"/>
              </a:lnSpc>
              <a:spcBef>
                <a:spcPts val="0"/>
              </a:spcBef>
              <a:spcAft>
                <a:spcPts val="0"/>
              </a:spcAft>
              <a:buClr>
                <a:schemeClr val="lt2"/>
              </a:buClr>
              <a:buSzPts val="1600"/>
              <a:buFont typeface="DM Sans"/>
              <a:buNone/>
              <a:defRPr sz="1600" b="0" i="0" u="none" strike="noStrike" cap="none">
                <a:solidFill>
                  <a:schemeClr val="lt2"/>
                </a:solidFill>
                <a:latin typeface="DM Sans"/>
                <a:ea typeface="DM Sans"/>
                <a:cs typeface="DM Sans"/>
                <a:sym typeface="DM Sans"/>
              </a:defRPr>
            </a:lvl4pPr>
            <a:lvl5pPr marL="2286000" marR="0" lvl="4" indent="-317500" algn="r" rtl="0">
              <a:lnSpc>
                <a:spcPct val="100000"/>
              </a:lnSpc>
              <a:spcBef>
                <a:spcPts val="0"/>
              </a:spcBef>
              <a:spcAft>
                <a:spcPts val="0"/>
              </a:spcAft>
              <a:buClr>
                <a:schemeClr val="lt2"/>
              </a:buClr>
              <a:buSzPts val="1600"/>
              <a:buFont typeface="DM Sans"/>
              <a:buNone/>
              <a:defRPr sz="1600" b="0" i="0" u="none" strike="noStrike" cap="none">
                <a:solidFill>
                  <a:schemeClr val="lt2"/>
                </a:solidFill>
                <a:latin typeface="DM Sans"/>
                <a:ea typeface="DM Sans"/>
                <a:cs typeface="DM Sans"/>
                <a:sym typeface="DM Sans"/>
              </a:defRPr>
            </a:lvl5pPr>
            <a:lvl6pPr marL="2743200" marR="0" lvl="5" indent="-317500" algn="r" rtl="0">
              <a:lnSpc>
                <a:spcPct val="100000"/>
              </a:lnSpc>
              <a:spcBef>
                <a:spcPts val="0"/>
              </a:spcBef>
              <a:spcAft>
                <a:spcPts val="0"/>
              </a:spcAft>
              <a:buClr>
                <a:schemeClr val="lt2"/>
              </a:buClr>
              <a:buSzPts val="1600"/>
              <a:buFont typeface="DM Sans"/>
              <a:buNone/>
              <a:defRPr sz="1600" b="0" i="0" u="none" strike="noStrike" cap="none">
                <a:solidFill>
                  <a:schemeClr val="lt2"/>
                </a:solidFill>
                <a:latin typeface="DM Sans"/>
                <a:ea typeface="DM Sans"/>
                <a:cs typeface="DM Sans"/>
                <a:sym typeface="DM Sans"/>
              </a:defRPr>
            </a:lvl6pPr>
            <a:lvl7pPr marL="3200400" marR="0" lvl="6" indent="-317500" algn="r" rtl="0">
              <a:lnSpc>
                <a:spcPct val="100000"/>
              </a:lnSpc>
              <a:spcBef>
                <a:spcPts val="0"/>
              </a:spcBef>
              <a:spcAft>
                <a:spcPts val="0"/>
              </a:spcAft>
              <a:buClr>
                <a:schemeClr val="lt2"/>
              </a:buClr>
              <a:buSzPts val="1600"/>
              <a:buFont typeface="DM Sans"/>
              <a:buNone/>
              <a:defRPr sz="1600" b="0" i="0" u="none" strike="noStrike" cap="none">
                <a:solidFill>
                  <a:schemeClr val="lt2"/>
                </a:solidFill>
                <a:latin typeface="DM Sans"/>
                <a:ea typeface="DM Sans"/>
                <a:cs typeface="DM Sans"/>
                <a:sym typeface="DM Sans"/>
              </a:defRPr>
            </a:lvl7pPr>
            <a:lvl8pPr marL="3657600" marR="0" lvl="7" indent="-317500" algn="r" rtl="0">
              <a:lnSpc>
                <a:spcPct val="100000"/>
              </a:lnSpc>
              <a:spcBef>
                <a:spcPts val="0"/>
              </a:spcBef>
              <a:spcAft>
                <a:spcPts val="0"/>
              </a:spcAft>
              <a:buClr>
                <a:schemeClr val="lt2"/>
              </a:buClr>
              <a:buSzPts val="1600"/>
              <a:buFont typeface="DM Sans"/>
              <a:buNone/>
              <a:defRPr sz="1600" b="0" i="0" u="none" strike="noStrike" cap="none">
                <a:solidFill>
                  <a:schemeClr val="lt2"/>
                </a:solidFill>
                <a:latin typeface="DM Sans"/>
                <a:ea typeface="DM Sans"/>
                <a:cs typeface="DM Sans"/>
                <a:sym typeface="DM Sans"/>
              </a:defRPr>
            </a:lvl8pPr>
            <a:lvl9pPr marL="4114800" marR="0" lvl="8" indent="-317500" algn="r" rtl="0">
              <a:lnSpc>
                <a:spcPct val="100000"/>
              </a:lnSpc>
              <a:spcBef>
                <a:spcPts val="0"/>
              </a:spcBef>
              <a:spcAft>
                <a:spcPts val="0"/>
              </a:spcAft>
              <a:buClr>
                <a:schemeClr val="lt2"/>
              </a:buClr>
              <a:buSzPts val="1600"/>
              <a:buFont typeface="DM Sans"/>
              <a:buNone/>
              <a:defRPr sz="1600" b="0" i="0" u="none" strike="noStrike" cap="none">
                <a:solidFill>
                  <a:schemeClr val="lt2"/>
                </a:solidFill>
                <a:latin typeface="DM Sans"/>
                <a:ea typeface="DM Sans"/>
                <a:cs typeface="DM Sans"/>
                <a:sym typeface="DM Sans"/>
              </a:defRPr>
            </a:lvl9pPr>
          </a:lstStyle>
          <a:p>
            <a:pPr marL="0" indent="0" algn="l"/>
            <a:r>
              <a:rPr lang="en-US" dirty="0"/>
              <a:t>NodeJS</a:t>
            </a:r>
          </a:p>
        </p:txBody>
      </p:sp>
      <p:sp>
        <p:nvSpPr>
          <p:cNvPr id="32" name="Google Shape;460;p50">
            <a:extLst>
              <a:ext uri="{FF2B5EF4-FFF2-40B4-BE49-F238E27FC236}">
                <a16:creationId xmlns:a16="http://schemas.microsoft.com/office/drawing/2014/main" id="{AA92AB13-7323-4909-BE31-D4F9818B0FAE}"/>
              </a:ext>
            </a:extLst>
          </p:cNvPr>
          <p:cNvSpPr/>
          <p:nvPr/>
        </p:nvSpPr>
        <p:spPr>
          <a:xfrm>
            <a:off x="4572000" y="1120777"/>
            <a:ext cx="823278" cy="950596"/>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rgbClr val="242426"/>
                </a:solidFill>
                <a:latin typeface="Anton"/>
                <a:sym typeface="Anton"/>
              </a:rPr>
              <a:t>2</a:t>
            </a:r>
            <a:endParaRPr sz="3600" dirty="0">
              <a:solidFill>
                <a:srgbClr val="242426"/>
              </a:solidFill>
            </a:endParaRPr>
          </a:p>
        </p:txBody>
      </p:sp>
      <p:sp>
        <p:nvSpPr>
          <p:cNvPr id="33" name="Google Shape;452;p50">
            <a:extLst>
              <a:ext uri="{FF2B5EF4-FFF2-40B4-BE49-F238E27FC236}">
                <a16:creationId xmlns:a16="http://schemas.microsoft.com/office/drawing/2014/main" id="{F916B874-B8EA-4AFF-B6BF-DE3624F269BB}"/>
              </a:ext>
            </a:extLst>
          </p:cNvPr>
          <p:cNvSpPr txBox="1">
            <a:spLocks/>
          </p:cNvSpPr>
          <p:nvPr/>
        </p:nvSpPr>
        <p:spPr>
          <a:xfrm>
            <a:off x="1649775" y="2536273"/>
            <a:ext cx="2514600" cy="380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1800"/>
              <a:buFont typeface="Anton"/>
              <a:buNone/>
              <a:defRPr sz="1800" b="0" i="0" u="none" strike="noStrike" cap="none">
                <a:solidFill>
                  <a:schemeClr val="accent1"/>
                </a:solidFill>
                <a:latin typeface="Anton"/>
                <a:ea typeface="Anton"/>
                <a:cs typeface="Anton"/>
                <a:sym typeface="Anton"/>
              </a:defRPr>
            </a:lvl1pPr>
            <a:lvl2pPr marR="0" lvl="1" algn="r" rtl="0">
              <a:lnSpc>
                <a:spcPct val="100000"/>
              </a:lnSpc>
              <a:spcBef>
                <a:spcPts val="0"/>
              </a:spcBef>
              <a:spcAft>
                <a:spcPts val="0"/>
              </a:spcAft>
              <a:buClr>
                <a:schemeClr val="accent1"/>
              </a:buClr>
              <a:buSzPts val="1800"/>
              <a:buFont typeface="Anton"/>
              <a:buNone/>
              <a:defRPr sz="1800" b="0" i="0" u="none" strike="noStrike" cap="none">
                <a:solidFill>
                  <a:schemeClr val="accent1"/>
                </a:solidFill>
                <a:latin typeface="Anton"/>
                <a:ea typeface="Anton"/>
                <a:cs typeface="Anton"/>
                <a:sym typeface="Anton"/>
              </a:defRPr>
            </a:lvl2pPr>
            <a:lvl3pPr marR="0" lvl="2" algn="r" rtl="0">
              <a:lnSpc>
                <a:spcPct val="100000"/>
              </a:lnSpc>
              <a:spcBef>
                <a:spcPts val="0"/>
              </a:spcBef>
              <a:spcAft>
                <a:spcPts val="0"/>
              </a:spcAft>
              <a:buClr>
                <a:schemeClr val="accent1"/>
              </a:buClr>
              <a:buSzPts val="1800"/>
              <a:buFont typeface="Anton"/>
              <a:buNone/>
              <a:defRPr sz="1800" b="0" i="0" u="none" strike="noStrike" cap="none">
                <a:solidFill>
                  <a:schemeClr val="accent1"/>
                </a:solidFill>
                <a:latin typeface="Anton"/>
                <a:ea typeface="Anton"/>
                <a:cs typeface="Anton"/>
                <a:sym typeface="Anton"/>
              </a:defRPr>
            </a:lvl3pPr>
            <a:lvl4pPr marR="0" lvl="3" algn="r" rtl="0">
              <a:lnSpc>
                <a:spcPct val="100000"/>
              </a:lnSpc>
              <a:spcBef>
                <a:spcPts val="0"/>
              </a:spcBef>
              <a:spcAft>
                <a:spcPts val="0"/>
              </a:spcAft>
              <a:buClr>
                <a:schemeClr val="accent1"/>
              </a:buClr>
              <a:buSzPts val="1800"/>
              <a:buFont typeface="Anton"/>
              <a:buNone/>
              <a:defRPr sz="1800" b="0" i="0" u="none" strike="noStrike" cap="none">
                <a:solidFill>
                  <a:schemeClr val="accent1"/>
                </a:solidFill>
                <a:latin typeface="Anton"/>
                <a:ea typeface="Anton"/>
                <a:cs typeface="Anton"/>
                <a:sym typeface="Anton"/>
              </a:defRPr>
            </a:lvl4pPr>
            <a:lvl5pPr marR="0" lvl="4" algn="r" rtl="0">
              <a:lnSpc>
                <a:spcPct val="100000"/>
              </a:lnSpc>
              <a:spcBef>
                <a:spcPts val="0"/>
              </a:spcBef>
              <a:spcAft>
                <a:spcPts val="0"/>
              </a:spcAft>
              <a:buClr>
                <a:schemeClr val="accent1"/>
              </a:buClr>
              <a:buSzPts val="1800"/>
              <a:buFont typeface="Anton"/>
              <a:buNone/>
              <a:defRPr sz="1800" b="0" i="0" u="none" strike="noStrike" cap="none">
                <a:solidFill>
                  <a:schemeClr val="accent1"/>
                </a:solidFill>
                <a:latin typeface="Anton"/>
                <a:ea typeface="Anton"/>
                <a:cs typeface="Anton"/>
                <a:sym typeface="Anton"/>
              </a:defRPr>
            </a:lvl5pPr>
            <a:lvl6pPr marR="0" lvl="5" algn="r" rtl="0">
              <a:lnSpc>
                <a:spcPct val="100000"/>
              </a:lnSpc>
              <a:spcBef>
                <a:spcPts val="0"/>
              </a:spcBef>
              <a:spcAft>
                <a:spcPts val="0"/>
              </a:spcAft>
              <a:buClr>
                <a:schemeClr val="accent1"/>
              </a:buClr>
              <a:buSzPts val="1800"/>
              <a:buFont typeface="Anton"/>
              <a:buNone/>
              <a:defRPr sz="1800" b="0" i="0" u="none" strike="noStrike" cap="none">
                <a:solidFill>
                  <a:schemeClr val="accent1"/>
                </a:solidFill>
                <a:latin typeface="Anton"/>
                <a:ea typeface="Anton"/>
                <a:cs typeface="Anton"/>
                <a:sym typeface="Anton"/>
              </a:defRPr>
            </a:lvl6pPr>
            <a:lvl7pPr marR="0" lvl="6" algn="r" rtl="0">
              <a:lnSpc>
                <a:spcPct val="100000"/>
              </a:lnSpc>
              <a:spcBef>
                <a:spcPts val="0"/>
              </a:spcBef>
              <a:spcAft>
                <a:spcPts val="0"/>
              </a:spcAft>
              <a:buClr>
                <a:schemeClr val="accent1"/>
              </a:buClr>
              <a:buSzPts val="1800"/>
              <a:buFont typeface="Anton"/>
              <a:buNone/>
              <a:defRPr sz="1800" b="0" i="0" u="none" strike="noStrike" cap="none">
                <a:solidFill>
                  <a:schemeClr val="accent1"/>
                </a:solidFill>
                <a:latin typeface="Anton"/>
                <a:ea typeface="Anton"/>
                <a:cs typeface="Anton"/>
                <a:sym typeface="Anton"/>
              </a:defRPr>
            </a:lvl7pPr>
            <a:lvl8pPr marR="0" lvl="7" algn="r" rtl="0">
              <a:lnSpc>
                <a:spcPct val="100000"/>
              </a:lnSpc>
              <a:spcBef>
                <a:spcPts val="0"/>
              </a:spcBef>
              <a:spcAft>
                <a:spcPts val="0"/>
              </a:spcAft>
              <a:buClr>
                <a:schemeClr val="accent1"/>
              </a:buClr>
              <a:buSzPts val="1800"/>
              <a:buFont typeface="Anton"/>
              <a:buNone/>
              <a:defRPr sz="1800" b="0" i="0" u="none" strike="noStrike" cap="none">
                <a:solidFill>
                  <a:schemeClr val="accent1"/>
                </a:solidFill>
                <a:latin typeface="Anton"/>
                <a:ea typeface="Anton"/>
                <a:cs typeface="Anton"/>
                <a:sym typeface="Anton"/>
              </a:defRPr>
            </a:lvl8pPr>
            <a:lvl9pPr marR="0" lvl="8" algn="r" rtl="0">
              <a:lnSpc>
                <a:spcPct val="100000"/>
              </a:lnSpc>
              <a:spcBef>
                <a:spcPts val="0"/>
              </a:spcBef>
              <a:spcAft>
                <a:spcPts val="0"/>
              </a:spcAft>
              <a:buClr>
                <a:schemeClr val="accent1"/>
              </a:buClr>
              <a:buSzPts val="1800"/>
              <a:buFont typeface="Anton"/>
              <a:buNone/>
              <a:defRPr sz="1800" b="0" i="0" u="none" strike="noStrike" cap="none">
                <a:solidFill>
                  <a:schemeClr val="accent1"/>
                </a:solidFill>
                <a:latin typeface="Anton"/>
                <a:ea typeface="Anton"/>
                <a:cs typeface="Anton"/>
                <a:sym typeface="Anton"/>
              </a:defRPr>
            </a:lvl9pPr>
          </a:lstStyle>
          <a:p>
            <a:pPr algn="l"/>
            <a:r>
              <a:rPr lang="en-US" dirty="0"/>
              <a:t>DATABASE</a:t>
            </a:r>
          </a:p>
        </p:txBody>
      </p:sp>
      <p:sp>
        <p:nvSpPr>
          <p:cNvPr id="34" name="Google Shape;453;p50">
            <a:extLst>
              <a:ext uri="{FF2B5EF4-FFF2-40B4-BE49-F238E27FC236}">
                <a16:creationId xmlns:a16="http://schemas.microsoft.com/office/drawing/2014/main" id="{DA96B86B-6EDE-436B-B32E-B3E73B86A962}"/>
              </a:ext>
            </a:extLst>
          </p:cNvPr>
          <p:cNvSpPr txBox="1">
            <a:spLocks/>
          </p:cNvSpPr>
          <p:nvPr/>
        </p:nvSpPr>
        <p:spPr>
          <a:xfrm>
            <a:off x="1649775" y="2926704"/>
            <a:ext cx="2514600" cy="443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2"/>
              </a:buClr>
              <a:buSzPts val="1600"/>
              <a:buFont typeface="DM Sans"/>
              <a:buNone/>
              <a:defRPr sz="1600" b="0" i="0" u="none" strike="noStrike" cap="none">
                <a:solidFill>
                  <a:schemeClr val="lt2"/>
                </a:solidFill>
                <a:latin typeface="DM Sans"/>
                <a:ea typeface="DM Sans"/>
                <a:cs typeface="DM Sans"/>
                <a:sym typeface="DM Sans"/>
              </a:defRPr>
            </a:lvl1pPr>
            <a:lvl2pPr marL="914400" marR="0" lvl="1" indent="-317500" algn="r" rtl="0">
              <a:lnSpc>
                <a:spcPct val="100000"/>
              </a:lnSpc>
              <a:spcBef>
                <a:spcPts val="0"/>
              </a:spcBef>
              <a:spcAft>
                <a:spcPts val="0"/>
              </a:spcAft>
              <a:buClr>
                <a:schemeClr val="lt2"/>
              </a:buClr>
              <a:buSzPts val="1600"/>
              <a:buFont typeface="DM Sans"/>
              <a:buNone/>
              <a:defRPr sz="1600" b="0" i="0" u="none" strike="noStrike" cap="none">
                <a:solidFill>
                  <a:schemeClr val="lt2"/>
                </a:solidFill>
                <a:latin typeface="DM Sans"/>
                <a:ea typeface="DM Sans"/>
                <a:cs typeface="DM Sans"/>
                <a:sym typeface="DM Sans"/>
              </a:defRPr>
            </a:lvl2pPr>
            <a:lvl3pPr marL="1371600" marR="0" lvl="2" indent="-317500" algn="r" rtl="0">
              <a:lnSpc>
                <a:spcPct val="100000"/>
              </a:lnSpc>
              <a:spcBef>
                <a:spcPts val="0"/>
              </a:spcBef>
              <a:spcAft>
                <a:spcPts val="0"/>
              </a:spcAft>
              <a:buClr>
                <a:schemeClr val="lt2"/>
              </a:buClr>
              <a:buSzPts val="1600"/>
              <a:buFont typeface="DM Sans"/>
              <a:buNone/>
              <a:defRPr sz="1600" b="0" i="0" u="none" strike="noStrike" cap="none">
                <a:solidFill>
                  <a:schemeClr val="lt2"/>
                </a:solidFill>
                <a:latin typeface="DM Sans"/>
                <a:ea typeface="DM Sans"/>
                <a:cs typeface="DM Sans"/>
                <a:sym typeface="DM Sans"/>
              </a:defRPr>
            </a:lvl3pPr>
            <a:lvl4pPr marL="1828800" marR="0" lvl="3" indent="-317500" algn="r" rtl="0">
              <a:lnSpc>
                <a:spcPct val="100000"/>
              </a:lnSpc>
              <a:spcBef>
                <a:spcPts val="0"/>
              </a:spcBef>
              <a:spcAft>
                <a:spcPts val="0"/>
              </a:spcAft>
              <a:buClr>
                <a:schemeClr val="lt2"/>
              </a:buClr>
              <a:buSzPts val="1600"/>
              <a:buFont typeface="DM Sans"/>
              <a:buNone/>
              <a:defRPr sz="1600" b="0" i="0" u="none" strike="noStrike" cap="none">
                <a:solidFill>
                  <a:schemeClr val="lt2"/>
                </a:solidFill>
                <a:latin typeface="DM Sans"/>
                <a:ea typeface="DM Sans"/>
                <a:cs typeface="DM Sans"/>
                <a:sym typeface="DM Sans"/>
              </a:defRPr>
            </a:lvl4pPr>
            <a:lvl5pPr marL="2286000" marR="0" lvl="4" indent="-317500" algn="r" rtl="0">
              <a:lnSpc>
                <a:spcPct val="100000"/>
              </a:lnSpc>
              <a:spcBef>
                <a:spcPts val="0"/>
              </a:spcBef>
              <a:spcAft>
                <a:spcPts val="0"/>
              </a:spcAft>
              <a:buClr>
                <a:schemeClr val="lt2"/>
              </a:buClr>
              <a:buSzPts val="1600"/>
              <a:buFont typeface="DM Sans"/>
              <a:buNone/>
              <a:defRPr sz="1600" b="0" i="0" u="none" strike="noStrike" cap="none">
                <a:solidFill>
                  <a:schemeClr val="lt2"/>
                </a:solidFill>
                <a:latin typeface="DM Sans"/>
                <a:ea typeface="DM Sans"/>
                <a:cs typeface="DM Sans"/>
                <a:sym typeface="DM Sans"/>
              </a:defRPr>
            </a:lvl5pPr>
            <a:lvl6pPr marL="2743200" marR="0" lvl="5" indent="-317500" algn="r" rtl="0">
              <a:lnSpc>
                <a:spcPct val="100000"/>
              </a:lnSpc>
              <a:spcBef>
                <a:spcPts val="0"/>
              </a:spcBef>
              <a:spcAft>
                <a:spcPts val="0"/>
              </a:spcAft>
              <a:buClr>
                <a:schemeClr val="lt2"/>
              </a:buClr>
              <a:buSzPts val="1600"/>
              <a:buFont typeface="DM Sans"/>
              <a:buNone/>
              <a:defRPr sz="1600" b="0" i="0" u="none" strike="noStrike" cap="none">
                <a:solidFill>
                  <a:schemeClr val="lt2"/>
                </a:solidFill>
                <a:latin typeface="DM Sans"/>
                <a:ea typeface="DM Sans"/>
                <a:cs typeface="DM Sans"/>
                <a:sym typeface="DM Sans"/>
              </a:defRPr>
            </a:lvl6pPr>
            <a:lvl7pPr marL="3200400" marR="0" lvl="6" indent="-317500" algn="r" rtl="0">
              <a:lnSpc>
                <a:spcPct val="100000"/>
              </a:lnSpc>
              <a:spcBef>
                <a:spcPts val="0"/>
              </a:spcBef>
              <a:spcAft>
                <a:spcPts val="0"/>
              </a:spcAft>
              <a:buClr>
                <a:schemeClr val="lt2"/>
              </a:buClr>
              <a:buSzPts val="1600"/>
              <a:buFont typeface="DM Sans"/>
              <a:buNone/>
              <a:defRPr sz="1600" b="0" i="0" u="none" strike="noStrike" cap="none">
                <a:solidFill>
                  <a:schemeClr val="lt2"/>
                </a:solidFill>
                <a:latin typeface="DM Sans"/>
                <a:ea typeface="DM Sans"/>
                <a:cs typeface="DM Sans"/>
                <a:sym typeface="DM Sans"/>
              </a:defRPr>
            </a:lvl7pPr>
            <a:lvl8pPr marL="3657600" marR="0" lvl="7" indent="-317500" algn="r" rtl="0">
              <a:lnSpc>
                <a:spcPct val="100000"/>
              </a:lnSpc>
              <a:spcBef>
                <a:spcPts val="0"/>
              </a:spcBef>
              <a:spcAft>
                <a:spcPts val="0"/>
              </a:spcAft>
              <a:buClr>
                <a:schemeClr val="lt2"/>
              </a:buClr>
              <a:buSzPts val="1600"/>
              <a:buFont typeface="DM Sans"/>
              <a:buNone/>
              <a:defRPr sz="1600" b="0" i="0" u="none" strike="noStrike" cap="none">
                <a:solidFill>
                  <a:schemeClr val="lt2"/>
                </a:solidFill>
                <a:latin typeface="DM Sans"/>
                <a:ea typeface="DM Sans"/>
                <a:cs typeface="DM Sans"/>
                <a:sym typeface="DM Sans"/>
              </a:defRPr>
            </a:lvl8pPr>
            <a:lvl9pPr marL="4114800" marR="0" lvl="8" indent="-317500" algn="r" rtl="0">
              <a:lnSpc>
                <a:spcPct val="100000"/>
              </a:lnSpc>
              <a:spcBef>
                <a:spcPts val="0"/>
              </a:spcBef>
              <a:spcAft>
                <a:spcPts val="0"/>
              </a:spcAft>
              <a:buClr>
                <a:schemeClr val="lt2"/>
              </a:buClr>
              <a:buSzPts val="1600"/>
              <a:buFont typeface="DM Sans"/>
              <a:buNone/>
              <a:defRPr sz="1600" b="0" i="0" u="none" strike="noStrike" cap="none">
                <a:solidFill>
                  <a:schemeClr val="lt2"/>
                </a:solidFill>
                <a:latin typeface="DM Sans"/>
                <a:ea typeface="DM Sans"/>
                <a:cs typeface="DM Sans"/>
                <a:sym typeface="DM Sans"/>
              </a:defRPr>
            </a:lvl9pPr>
          </a:lstStyle>
          <a:p>
            <a:pPr marL="0" indent="0" algn="l"/>
            <a:r>
              <a:rPr lang="en-US" dirty="0"/>
              <a:t>MongoDB</a:t>
            </a:r>
          </a:p>
        </p:txBody>
      </p:sp>
      <p:sp>
        <p:nvSpPr>
          <p:cNvPr id="35" name="Google Shape;460;p50">
            <a:extLst>
              <a:ext uri="{FF2B5EF4-FFF2-40B4-BE49-F238E27FC236}">
                <a16:creationId xmlns:a16="http://schemas.microsoft.com/office/drawing/2014/main" id="{0ADD4881-5567-4644-B64F-1452AAFC3200}"/>
              </a:ext>
            </a:extLst>
          </p:cNvPr>
          <p:cNvSpPr/>
          <p:nvPr/>
        </p:nvSpPr>
        <p:spPr>
          <a:xfrm>
            <a:off x="710550" y="2441675"/>
            <a:ext cx="823278" cy="950596"/>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rgbClr val="242426"/>
                </a:solidFill>
                <a:latin typeface="Anton"/>
                <a:sym typeface="Anton"/>
              </a:rPr>
              <a:t>3</a:t>
            </a:r>
            <a:endParaRPr sz="3600" dirty="0">
              <a:solidFill>
                <a:srgbClr val="242426"/>
              </a:solidFill>
            </a:endParaRPr>
          </a:p>
        </p:txBody>
      </p:sp>
      <p:sp>
        <p:nvSpPr>
          <p:cNvPr id="36" name="Google Shape;452;p50">
            <a:extLst>
              <a:ext uri="{FF2B5EF4-FFF2-40B4-BE49-F238E27FC236}">
                <a16:creationId xmlns:a16="http://schemas.microsoft.com/office/drawing/2014/main" id="{2A8CCFA8-F932-4601-9A09-3BF88955E6C6}"/>
              </a:ext>
            </a:extLst>
          </p:cNvPr>
          <p:cNvSpPr txBox="1">
            <a:spLocks/>
          </p:cNvSpPr>
          <p:nvPr/>
        </p:nvSpPr>
        <p:spPr>
          <a:xfrm>
            <a:off x="5511225" y="2441675"/>
            <a:ext cx="2514600" cy="380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1800"/>
              <a:buFont typeface="Anton"/>
              <a:buNone/>
              <a:defRPr sz="1800" b="0" i="0" u="none" strike="noStrike" cap="none">
                <a:solidFill>
                  <a:schemeClr val="accent1"/>
                </a:solidFill>
                <a:latin typeface="Anton"/>
                <a:ea typeface="Anton"/>
                <a:cs typeface="Anton"/>
                <a:sym typeface="Anton"/>
              </a:defRPr>
            </a:lvl1pPr>
            <a:lvl2pPr marR="0" lvl="1" algn="r" rtl="0">
              <a:lnSpc>
                <a:spcPct val="100000"/>
              </a:lnSpc>
              <a:spcBef>
                <a:spcPts val="0"/>
              </a:spcBef>
              <a:spcAft>
                <a:spcPts val="0"/>
              </a:spcAft>
              <a:buClr>
                <a:schemeClr val="accent1"/>
              </a:buClr>
              <a:buSzPts val="1800"/>
              <a:buFont typeface="Anton"/>
              <a:buNone/>
              <a:defRPr sz="1800" b="0" i="0" u="none" strike="noStrike" cap="none">
                <a:solidFill>
                  <a:schemeClr val="accent1"/>
                </a:solidFill>
                <a:latin typeface="Anton"/>
                <a:ea typeface="Anton"/>
                <a:cs typeface="Anton"/>
                <a:sym typeface="Anton"/>
              </a:defRPr>
            </a:lvl2pPr>
            <a:lvl3pPr marR="0" lvl="2" algn="r" rtl="0">
              <a:lnSpc>
                <a:spcPct val="100000"/>
              </a:lnSpc>
              <a:spcBef>
                <a:spcPts val="0"/>
              </a:spcBef>
              <a:spcAft>
                <a:spcPts val="0"/>
              </a:spcAft>
              <a:buClr>
                <a:schemeClr val="accent1"/>
              </a:buClr>
              <a:buSzPts val="1800"/>
              <a:buFont typeface="Anton"/>
              <a:buNone/>
              <a:defRPr sz="1800" b="0" i="0" u="none" strike="noStrike" cap="none">
                <a:solidFill>
                  <a:schemeClr val="accent1"/>
                </a:solidFill>
                <a:latin typeface="Anton"/>
                <a:ea typeface="Anton"/>
                <a:cs typeface="Anton"/>
                <a:sym typeface="Anton"/>
              </a:defRPr>
            </a:lvl3pPr>
            <a:lvl4pPr marR="0" lvl="3" algn="r" rtl="0">
              <a:lnSpc>
                <a:spcPct val="100000"/>
              </a:lnSpc>
              <a:spcBef>
                <a:spcPts val="0"/>
              </a:spcBef>
              <a:spcAft>
                <a:spcPts val="0"/>
              </a:spcAft>
              <a:buClr>
                <a:schemeClr val="accent1"/>
              </a:buClr>
              <a:buSzPts val="1800"/>
              <a:buFont typeface="Anton"/>
              <a:buNone/>
              <a:defRPr sz="1800" b="0" i="0" u="none" strike="noStrike" cap="none">
                <a:solidFill>
                  <a:schemeClr val="accent1"/>
                </a:solidFill>
                <a:latin typeface="Anton"/>
                <a:ea typeface="Anton"/>
                <a:cs typeface="Anton"/>
                <a:sym typeface="Anton"/>
              </a:defRPr>
            </a:lvl4pPr>
            <a:lvl5pPr marR="0" lvl="4" algn="r" rtl="0">
              <a:lnSpc>
                <a:spcPct val="100000"/>
              </a:lnSpc>
              <a:spcBef>
                <a:spcPts val="0"/>
              </a:spcBef>
              <a:spcAft>
                <a:spcPts val="0"/>
              </a:spcAft>
              <a:buClr>
                <a:schemeClr val="accent1"/>
              </a:buClr>
              <a:buSzPts val="1800"/>
              <a:buFont typeface="Anton"/>
              <a:buNone/>
              <a:defRPr sz="1800" b="0" i="0" u="none" strike="noStrike" cap="none">
                <a:solidFill>
                  <a:schemeClr val="accent1"/>
                </a:solidFill>
                <a:latin typeface="Anton"/>
                <a:ea typeface="Anton"/>
                <a:cs typeface="Anton"/>
                <a:sym typeface="Anton"/>
              </a:defRPr>
            </a:lvl5pPr>
            <a:lvl6pPr marR="0" lvl="5" algn="r" rtl="0">
              <a:lnSpc>
                <a:spcPct val="100000"/>
              </a:lnSpc>
              <a:spcBef>
                <a:spcPts val="0"/>
              </a:spcBef>
              <a:spcAft>
                <a:spcPts val="0"/>
              </a:spcAft>
              <a:buClr>
                <a:schemeClr val="accent1"/>
              </a:buClr>
              <a:buSzPts val="1800"/>
              <a:buFont typeface="Anton"/>
              <a:buNone/>
              <a:defRPr sz="1800" b="0" i="0" u="none" strike="noStrike" cap="none">
                <a:solidFill>
                  <a:schemeClr val="accent1"/>
                </a:solidFill>
                <a:latin typeface="Anton"/>
                <a:ea typeface="Anton"/>
                <a:cs typeface="Anton"/>
                <a:sym typeface="Anton"/>
              </a:defRPr>
            </a:lvl6pPr>
            <a:lvl7pPr marR="0" lvl="6" algn="r" rtl="0">
              <a:lnSpc>
                <a:spcPct val="100000"/>
              </a:lnSpc>
              <a:spcBef>
                <a:spcPts val="0"/>
              </a:spcBef>
              <a:spcAft>
                <a:spcPts val="0"/>
              </a:spcAft>
              <a:buClr>
                <a:schemeClr val="accent1"/>
              </a:buClr>
              <a:buSzPts val="1800"/>
              <a:buFont typeface="Anton"/>
              <a:buNone/>
              <a:defRPr sz="1800" b="0" i="0" u="none" strike="noStrike" cap="none">
                <a:solidFill>
                  <a:schemeClr val="accent1"/>
                </a:solidFill>
                <a:latin typeface="Anton"/>
                <a:ea typeface="Anton"/>
                <a:cs typeface="Anton"/>
                <a:sym typeface="Anton"/>
              </a:defRPr>
            </a:lvl7pPr>
            <a:lvl8pPr marR="0" lvl="7" algn="r" rtl="0">
              <a:lnSpc>
                <a:spcPct val="100000"/>
              </a:lnSpc>
              <a:spcBef>
                <a:spcPts val="0"/>
              </a:spcBef>
              <a:spcAft>
                <a:spcPts val="0"/>
              </a:spcAft>
              <a:buClr>
                <a:schemeClr val="accent1"/>
              </a:buClr>
              <a:buSzPts val="1800"/>
              <a:buFont typeface="Anton"/>
              <a:buNone/>
              <a:defRPr sz="1800" b="0" i="0" u="none" strike="noStrike" cap="none">
                <a:solidFill>
                  <a:schemeClr val="accent1"/>
                </a:solidFill>
                <a:latin typeface="Anton"/>
                <a:ea typeface="Anton"/>
                <a:cs typeface="Anton"/>
                <a:sym typeface="Anton"/>
              </a:defRPr>
            </a:lvl8pPr>
            <a:lvl9pPr marR="0" lvl="8" algn="r" rtl="0">
              <a:lnSpc>
                <a:spcPct val="100000"/>
              </a:lnSpc>
              <a:spcBef>
                <a:spcPts val="0"/>
              </a:spcBef>
              <a:spcAft>
                <a:spcPts val="0"/>
              </a:spcAft>
              <a:buClr>
                <a:schemeClr val="accent1"/>
              </a:buClr>
              <a:buSzPts val="1800"/>
              <a:buFont typeface="Anton"/>
              <a:buNone/>
              <a:defRPr sz="1800" b="0" i="0" u="none" strike="noStrike" cap="none">
                <a:solidFill>
                  <a:schemeClr val="accent1"/>
                </a:solidFill>
                <a:latin typeface="Anton"/>
                <a:ea typeface="Anton"/>
                <a:cs typeface="Anton"/>
                <a:sym typeface="Anton"/>
              </a:defRPr>
            </a:lvl9pPr>
          </a:lstStyle>
          <a:p>
            <a:pPr algn="l"/>
            <a:r>
              <a:rPr lang="en-US" dirty="0"/>
              <a:t>DESIGN</a:t>
            </a:r>
          </a:p>
        </p:txBody>
      </p:sp>
      <p:sp>
        <p:nvSpPr>
          <p:cNvPr id="37" name="Google Shape;453;p50">
            <a:extLst>
              <a:ext uri="{FF2B5EF4-FFF2-40B4-BE49-F238E27FC236}">
                <a16:creationId xmlns:a16="http://schemas.microsoft.com/office/drawing/2014/main" id="{0A3A6149-D25D-4E7C-A9E6-363C44CC9A64}"/>
              </a:ext>
            </a:extLst>
          </p:cNvPr>
          <p:cNvSpPr txBox="1">
            <a:spLocks/>
          </p:cNvSpPr>
          <p:nvPr/>
        </p:nvSpPr>
        <p:spPr>
          <a:xfrm>
            <a:off x="5511225" y="2832106"/>
            <a:ext cx="2514600" cy="443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2"/>
              </a:buClr>
              <a:buSzPts val="1600"/>
              <a:buFont typeface="DM Sans"/>
              <a:buNone/>
              <a:defRPr sz="1600" b="0" i="0" u="none" strike="noStrike" cap="none">
                <a:solidFill>
                  <a:schemeClr val="lt2"/>
                </a:solidFill>
                <a:latin typeface="DM Sans"/>
                <a:ea typeface="DM Sans"/>
                <a:cs typeface="DM Sans"/>
                <a:sym typeface="DM Sans"/>
              </a:defRPr>
            </a:lvl1pPr>
            <a:lvl2pPr marL="914400" marR="0" lvl="1" indent="-317500" algn="r" rtl="0">
              <a:lnSpc>
                <a:spcPct val="100000"/>
              </a:lnSpc>
              <a:spcBef>
                <a:spcPts val="0"/>
              </a:spcBef>
              <a:spcAft>
                <a:spcPts val="0"/>
              </a:spcAft>
              <a:buClr>
                <a:schemeClr val="lt2"/>
              </a:buClr>
              <a:buSzPts val="1600"/>
              <a:buFont typeface="DM Sans"/>
              <a:buNone/>
              <a:defRPr sz="1600" b="0" i="0" u="none" strike="noStrike" cap="none">
                <a:solidFill>
                  <a:schemeClr val="lt2"/>
                </a:solidFill>
                <a:latin typeface="DM Sans"/>
                <a:ea typeface="DM Sans"/>
                <a:cs typeface="DM Sans"/>
                <a:sym typeface="DM Sans"/>
              </a:defRPr>
            </a:lvl2pPr>
            <a:lvl3pPr marL="1371600" marR="0" lvl="2" indent="-317500" algn="r" rtl="0">
              <a:lnSpc>
                <a:spcPct val="100000"/>
              </a:lnSpc>
              <a:spcBef>
                <a:spcPts val="0"/>
              </a:spcBef>
              <a:spcAft>
                <a:spcPts val="0"/>
              </a:spcAft>
              <a:buClr>
                <a:schemeClr val="lt2"/>
              </a:buClr>
              <a:buSzPts val="1600"/>
              <a:buFont typeface="DM Sans"/>
              <a:buNone/>
              <a:defRPr sz="1600" b="0" i="0" u="none" strike="noStrike" cap="none">
                <a:solidFill>
                  <a:schemeClr val="lt2"/>
                </a:solidFill>
                <a:latin typeface="DM Sans"/>
                <a:ea typeface="DM Sans"/>
                <a:cs typeface="DM Sans"/>
                <a:sym typeface="DM Sans"/>
              </a:defRPr>
            </a:lvl3pPr>
            <a:lvl4pPr marL="1828800" marR="0" lvl="3" indent="-317500" algn="r" rtl="0">
              <a:lnSpc>
                <a:spcPct val="100000"/>
              </a:lnSpc>
              <a:spcBef>
                <a:spcPts val="0"/>
              </a:spcBef>
              <a:spcAft>
                <a:spcPts val="0"/>
              </a:spcAft>
              <a:buClr>
                <a:schemeClr val="lt2"/>
              </a:buClr>
              <a:buSzPts val="1600"/>
              <a:buFont typeface="DM Sans"/>
              <a:buNone/>
              <a:defRPr sz="1600" b="0" i="0" u="none" strike="noStrike" cap="none">
                <a:solidFill>
                  <a:schemeClr val="lt2"/>
                </a:solidFill>
                <a:latin typeface="DM Sans"/>
                <a:ea typeface="DM Sans"/>
                <a:cs typeface="DM Sans"/>
                <a:sym typeface="DM Sans"/>
              </a:defRPr>
            </a:lvl4pPr>
            <a:lvl5pPr marL="2286000" marR="0" lvl="4" indent="-317500" algn="r" rtl="0">
              <a:lnSpc>
                <a:spcPct val="100000"/>
              </a:lnSpc>
              <a:spcBef>
                <a:spcPts val="0"/>
              </a:spcBef>
              <a:spcAft>
                <a:spcPts val="0"/>
              </a:spcAft>
              <a:buClr>
                <a:schemeClr val="lt2"/>
              </a:buClr>
              <a:buSzPts val="1600"/>
              <a:buFont typeface="DM Sans"/>
              <a:buNone/>
              <a:defRPr sz="1600" b="0" i="0" u="none" strike="noStrike" cap="none">
                <a:solidFill>
                  <a:schemeClr val="lt2"/>
                </a:solidFill>
                <a:latin typeface="DM Sans"/>
                <a:ea typeface="DM Sans"/>
                <a:cs typeface="DM Sans"/>
                <a:sym typeface="DM Sans"/>
              </a:defRPr>
            </a:lvl5pPr>
            <a:lvl6pPr marL="2743200" marR="0" lvl="5" indent="-317500" algn="r" rtl="0">
              <a:lnSpc>
                <a:spcPct val="100000"/>
              </a:lnSpc>
              <a:spcBef>
                <a:spcPts val="0"/>
              </a:spcBef>
              <a:spcAft>
                <a:spcPts val="0"/>
              </a:spcAft>
              <a:buClr>
                <a:schemeClr val="lt2"/>
              </a:buClr>
              <a:buSzPts val="1600"/>
              <a:buFont typeface="DM Sans"/>
              <a:buNone/>
              <a:defRPr sz="1600" b="0" i="0" u="none" strike="noStrike" cap="none">
                <a:solidFill>
                  <a:schemeClr val="lt2"/>
                </a:solidFill>
                <a:latin typeface="DM Sans"/>
                <a:ea typeface="DM Sans"/>
                <a:cs typeface="DM Sans"/>
                <a:sym typeface="DM Sans"/>
              </a:defRPr>
            </a:lvl6pPr>
            <a:lvl7pPr marL="3200400" marR="0" lvl="6" indent="-317500" algn="r" rtl="0">
              <a:lnSpc>
                <a:spcPct val="100000"/>
              </a:lnSpc>
              <a:spcBef>
                <a:spcPts val="0"/>
              </a:spcBef>
              <a:spcAft>
                <a:spcPts val="0"/>
              </a:spcAft>
              <a:buClr>
                <a:schemeClr val="lt2"/>
              </a:buClr>
              <a:buSzPts val="1600"/>
              <a:buFont typeface="DM Sans"/>
              <a:buNone/>
              <a:defRPr sz="1600" b="0" i="0" u="none" strike="noStrike" cap="none">
                <a:solidFill>
                  <a:schemeClr val="lt2"/>
                </a:solidFill>
                <a:latin typeface="DM Sans"/>
                <a:ea typeface="DM Sans"/>
                <a:cs typeface="DM Sans"/>
                <a:sym typeface="DM Sans"/>
              </a:defRPr>
            </a:lvl7pPr>
            <a:lvl8pPr marL="3657600" marR="0" lvl="7" indent="-317500" algn="r" rtl="0">
              <a:lnSpc>
                <a:spcPct val="100000"/>
              </a:lnSpc>
              <a:spcBef>
                <a:spcPts val="0"/>
              </a:spcBef>
              <a:spcAft>
                <a:spcPts val="0"/>
              </a:spcAft>
              <a:buClr>
                <a:schemeClr val="lt2"/>
              </a:buClr>
              <a:buSzPts val="1600"/>
              <a:buFont typeface="DM Sans"/>
              <a:buNone/>
              <a:defRPr sz="1600" b="0" i="0" u="none" strike="noStrike" cap="none">
                <a:solidFill>
                  <a:schemeClr val="lt2"/>
                </a:solidFill>
                <a:latin typeface="DM Sans"/>
                <a:ea typeface="DM Sans"/>
                <a:cs typeface="DM Sans"/>
                <a:sym typeface="DM Sans"/>
              </a:defRPr>
            </a:lvl8pPr>
            <a:lvl9pPr marL="4114800" marR="0" lvl="8" indent="-317500" algn="r" rtl="0">
              <a:lnSpc>
                <a:spcPct val="100000"/>
              </a:lnSpc>
              <a:spcBef>
                <a:spcPts val="0"/>
              </a:spcBef>
              <a:spcAft>
                <a:spcPts val="0"/>
              </a:spcAft>
              <a:buClr>
                <a:schemeClr val="lt2"/>
              </a:buClr>
              <a:buSzPts val="1600"/>
              <a:buFont typeface="DM Sans"/>
              <a:buNone/>
              <a:defRPr sz="1600" b="0" i="0" u="none" strike="noStrike" cap="none">
                <a:solidFill>
                  <a:schemeClr val="lt2"/>
                </a:solidFill>
                <a:latin typeface="DM Sans"/>
                <a:ea typeface="DM Sans"/>
                <a:cs typeface="DM Sans"/>
                <a:sym typeface="DM Sans"/>
              </a:defRPr>
            </a:lvl9pPr>
          </a:lstStyle>
          <a:p>
            <a:pPr marL="0" indent="0" algn="l"/>
            <a:r>
              <a:rPr lang="en-US" dirty="0"/>
              <a:t>Figma, Excel, Draw.io </a:t>
            </a:r>
          </a:p>
        </p:txBody>
      </p:sp>
      <p:sp>
        <p:nvSpPr>
          <p:cNvPr id="38" name="Google Shape;460;p50">
            <a:extLst>
              <a:ext uri="{FF2B5EF4-FFF2-40B4-BE49-F238E27FC236}">
                <a16:creationId xmlns:a16="http://schemas.microsoft.com/office/drawing/2014/main" id="{0FA2C47B-FE2E-4986-9F78-0A5292EB200E}"/>
              </a:ext>
            </a:extLst>
          </p:cNvPr>
          <p:cNvSpPr/>
          <p:nvPr/>
        </p:nvSpPr>
        <p:spPr>
          <a:xfrm>
            <a:off x="4572000" y="2347077"/>
            <a:ext cx="823278" cy="950596"/>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rgbClr val="242426"/>
                </a:solidFill>
                <a:latin typeface="Anton"/>
                <a:sym typeface="Anton"/>
              </a:rPr>
              <a:t>4</a:t>
            </a:r>
            <a:endParaRPr sz="3600" dirty="0">
              <a:solidFill>
                <a:srgbClr val="242426"/>
              </a:solidFill>
            </a:endParaRPr>
          </a:p>
        </p:txBody>
      </p:sp>
      <p:sp>
        <p:nvSpPr>
          <p:cNvPr id="39" name="Google Shape;452;p50">
            <a:extLst>
              <a:ext uri="{FF2B5EF4-FFF2-40B4-BE49-F238E27FC236}">
                <a16:creationId xmlns:a16="http://schemas.microsoft.com/office/drawing/2014/main" id="{1A6048EC-CC90-4441-B3F3-94B7D355622C}"/>
              </a:ext>
            </a:extLst>
          </p:cNvPr>
          <p:cNvSpPr txBox="1">
            <a:spLocks/>
          </p:cNvSpPr>
          <p:nvPr/>
        </p:nvSpPr>
        <p:spPr>
          <a:xfrm>
            <a:off x="1649775" y="3762573"/>
            <a:ext cx="2514600" cy="380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1800"/>
              <a:buFont typeface="Anton"/>
              <a:buNone/>
              <a:defRPr sz="1800" b="0" i="0" u="none" strike="noStrike" cap="none">
                <a:solidFill>
                  <a:schemeClr val="accent1"/>
                </a:solidFill>
                <a:latin typeface="Anton"/>
                <a:ea typeface="Anton"/>
                <a:cs typeface="Anton"/>
                <a:sym typeface="Anton"/>
              </a:defRPr>
            </a:lvl1pPr>
            <a:lvl2pPr marR="0" lvl="1" algn="r" rtl="0">
              <a:lnSpc>
                <a:spcPct val="100000"/>
              </a:lnSpc>
              <a:spcBef>
                <a:spcPts val="0"/>
              </a:spcBef>
              <a:spcAft>
                <a:spcPts val="0"/>
              </a:spcAft>
              <a:buClr>
                <a:schemeClr val="accent1"/>
              </a:buClr>
              <a:buSzPts val="1800"/>
              <a:buFont typeface="Anton"/>
              <a:buNone/>
              <a:defRPr sz="1800" b="0" i="0" u="none" strike="noStrike" cap="none">
                <a:solidFill>
                  <a:schemeClr val="accent1"/>
                </a:solidFill>
                <a:latin typeface="Anton"/>
                <a:ea typeface="Anton"/>
                <a:cs typeface="Anton"/>
                <a:sym typeface="Anton"/>
              </a:defRPr>
            </a:lvl2pPr>
            <a:lvl3pPr marR="0" lvl="2" algn="r" rtl="0">
              <a:lnSpc>
                <a:spcPct val="100000"/>
              </a:lnSpc>
              <a:spcBef>
                <a:spcPts val="0"/>
              </a:spcBef>
              <a:spcAft>
                <a:spcPts val="0"/>
              </a:spcAft>
              <a:buClr>
                <a:schemeClr val="accent1"/>
              </a:buClr>
              <a:buSzPts val="1800"/>
              <a:buFont typeface="Anton"/>
              <a:buNone/>
              <a:defRPr sz="1800" b="0" i="0" u="none" strike="noStrike" cap="none">
                <a:solidFill>
                  <a:schemeClr val="accent1"/>
                </a:solidFill>
                <a:latin typeface="Anton"/>
                <a:ea typeface="Anton"/>
                <a:cs typeface="Anton"/>
                <a:sym typeface="Anton"/>
              </a:defRPr>
            </a:lvl3pPr>
            <a:lvl4pPr marR="0" lvl="3" algn="r" rtl="0">
              <a:lnSpc>
                <a:spcPct val="100000"/>
              </a:lnSpc>
              <a:spcBef>
                <a:spcPts val="0"/>
              </a:spcBef>
              <a:spcAft>
                <a:spcPts val="0"/>
              </a:spcAft>
              <a:buClr>
                <a:schemeClr val="accent1"/>
              </a:buClr>
              <a:buSzPts val="1800"/>
              <a:buFont typeface="Anton"/>
              <a:buNone/>
              <a:defRPr sz="1800" b="0" i="0" u="none" strike="noStrike" cap="none">
                <a:solidFill>
                  <a:schemeClr val="accent1"/>
                </a:solidFill>
                <a:latin typeface="Anton"/>
                <a:ea typeface="Anton"/>
                <a:cs typeface="Anton"/>
                <a:sym typeface="Anton"/>
              </a:defRPr>
            </a:lvl4pPr>
            <a:lvl5pPr marR="0" lvl="4" algn="r" rtl="0">
              <a:lnSpc>
                <a:spcPct val="100000"/>
              </a:lnSpc>
              <a:spcBef>
                <a:spcPts val="0"/>
              </a:spcBef>
              <a:spcAft>
                <a:spcPts val="0"/>
              </a:spcAft>
              <a:buClr>
                <a:schemeClr val="accent1"/>
              </a:buClr>
              <a:buSzPts val="1800"/>
              <a:buFont typeface="Anton"/>
              <a:buNone/>
              <a:defRPr sz="1800" b="0" i="0" u="none" strike="noStrike" cap="none">
                <a:solidFill>
                  <a:schemeClr val="accent1"/>
                </a:solidFill>
                <a:latin typeface="Anton"/>
                <a:ea typeface="Anton"/>
                <a:cs typeface="Anton"/>
                <a:sym typeface="Anton"/>
              </a:defRPr>
            </a:lvl5pPr>
            <a:lvl6pPr marR="0" lvl="5" algn="r" rtl="0">
              <a:lnSpc>
                <a:spcPct val="100000"/>
              </a:lnSpc>
              <a:spcBef>
                <a:spcPts val="0"/>
              </a:spcBef>
              <a:spcAft>
                <a:spcPts val="0"/>
              </a:spcAft>
              <a:buClr>
                <a:schemeClr val="accent1"/>
              </a:buClr>
              <a:buSzPts val="1800"/>
              <a:buFont typeface="Anton"/>
              <a:buNone/>
              <a:defRPr sz="1800" b="0" i="0" u="none" strike="noStrike" cap="none">
                <a:solidFill>
                  <a:schemeClr val="accent1"/>
                </a:solidFill>
                <a:latin typeface="Anton"/>
                <a:ea typeface="Anton"/>
                <a:cs typeface="Anton"/>
                <a:sym typeface="Anton"/>
              </a:defRPr>
            </a:lvl6pPr>
            <a:lvl7pPr marR="0" lvl="6" algn="r" rtl="0">
              <a:lnSpc>
                <a:spcPct val="100000"/>
              </a:lnSpc>
              <a:spcBef>
                <a:spcPts val="0"/>
              </a:spcBef>
              <a:spcAft>
                <a:spcPts val="0"/>
              </a:spcAft>
              <a:buClr>
                <a:schemeClr val="accent1"/>
              </a:buClr>
              <a:buSzPts val="1800"/>
              <a:buFont typeface="Anton"/>
              <a:buNone/>
              <a:defRPr sz="1800" b="0" i="0" u="none" strike="noStrike" cap="none">
                <a:solidFill>
                  <a:schemeClr val="accent1"/>
                </a:solidFill>
                <a:latin typeface="Anton"/>
                <a:ea typeface="Anton"/>
                <a:cs typeface="Anton"/>
                <a:sym typeface="Anton"/>
              </a:defRPr>
            </a:lvl7pPr>
            <a:lvl8pPr marR="0" lvl="7" algn="r" rtl="0">
              <a:lnSpc>
                <a:spcPct val="100000"/>
              </a:lnSpc>
              <a:spcBef>
                <a:spcPts val="0"/>
              </a:spcBef>
              <a:spcAft>
                <a:spcPts val="0"/>
              </a:spcAft>
              <a:buClr>
                <a:schemeClr val="accent1"/>
              </a:buClr>
              <a:buSzPts val="1800"/>
              <a:buFont typeface="Anton"/>
              <a:buNone/>
              <a:defRPr sz="1800" b="0" i="0" u="none" strike="noStrike" cap="none">
                <a:solidFill>
                  <a:schemeClr val="accent1"/>
                </a:solidFill>
                <a:latin typeface="Anton"/>
                <a:ea typeface="Anton"/>
                <a:cs typeface="Anton"/>
                <a:sym typeface="Anton"/>
              </a:defRPr>
            </a:lvl8pPr>
            <a:lvl9pPr marR="0" lvl="8" algn="r" rtl="0">
              <a:lnSpc>
                <a:spcPct val="100000"/>
              </a:lnSpc>
              <a:spcBef>
                <a:spcPts val="0"/>
              </a:spcBef>
              <a:spcAft>
                <a:spcPts val="0"/>
              </a:spcAft>
              <a:buClr>
                <a:schemeClr val="accent1"/>
              </a:buClr>
              <a:buSzPts val="1800"/>
              <a:buFont typeface="Anton"/>
              <a:buNone/>
              <a:defRPr sz="1800" b="0" i="0" u="none" strike="noStrike" cap="none">
                <a:solidFill>
                  <a:schemeClr val="accent1"/>
                </a:solidFill>
                <a:latin typeface="Anton"/>
                <a:ea typeface="Anton"/>
                <a:cs typeface="Anton"/>
                <a:sym typeface="Anton"/>
              </a:defRPr>
            </a:lvl9pPr>
          </a:lstStyle>
          <a:p>
            <a:pPr algn="l"/>
            <a:r>
              <a:rPr lang="en-US" dirty="0"/>
              <a:t>OTHERS</a:t>
            </a:r>
          </a:p>
        </p:txBody>
      </p:sp>
      <p:sp>
        <p:nvSpPr>
          <p:cNvPr id="40" name="Google Shape;453;p50">
            <a:extLst>
              <a:ext uri="{FF2B5EF4-FFF2-40B4-BE49-F238E27FC236}">
                <a16:creationId xmlns:a16="http://schemas.microsoft.com/office/drawing/2014/main" id="{6E5D64D3-B7A5-45BA-BDDA-940F9880B6FA}"/>
              </a:ext>
            </a:extLst>
          </p:cNvPr>
          <p:cNvSpPr txBox="1">
            <a:spLocks/>
          </p:cNvSpPr>
          <p:nvPr/>
        </p:nvSpPr>
        <p:spPr>
          <a:xfrm>
            <a:off x="1649775" y="4153004"/>
            <a:ext cx="2514600" cy="443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2"/>
              </a:buClr>
              <a:buSzPts val="1600"/>
              <a:buFont typeface="DM Sans"/>
              <a:buNone/>
              <a:defRPr sz="1600" b="0" i="0" u="none" strike="noStrike" cap="none">
                <a:solidFill>
                  <a:schemeClr val="lt2"/>
                </a:solidFill>
                <a:latin typeface="DM Sans"/>
                <a:ea typeface="DM Sans"/>
                <a:cs typeface="DM Sans"/>
                <a:sym typeface="DM Sans"/>
              </a:defRPr>
            </a:lvl1pPr>
            <a:lvl2pPr marL="914400" marR="0" lvl="1" indent="-317500" algn="r" rtl="0">
              <a:lnSpc>
                <a:spcPct val="100000"/>
              </a:lnSpc>
              <a:spcBef>
                <a:spcPts val="0"/>
              </a:spcBef>
              <a:spcAft>
                <a:spcPts val="0"/>
              </a:spcAft>
              <a:buClr>
                <a:schemeClr val="lt2"/>
              </a:buClr>
              <a:buSzPts val="1600"/>
              <a:buFont typeface="DM Sans"/>
              <a:buNone/>
              <a:defRPr sz="1600" b="0" i="0" u="none" strike="noStrike" cap="none">
                <a:solidFill>
                  <a:schemeClr val="lt2"/>
                </a:solidFill>
                <a:latin typeface="DM Sans"/>
                <a:ea typeface="DM Sans"/>
                <a:cs typeface="DM Sans"/>
                <a:sym typeface="DM Sans"/>
              </a:defRPr>
            </a:lvl2pPr>
            <a:lvl3pPr marL="1371600" marR="0" lvl="2" indent="-317500" algn="r" rtl="0">
              <a:lnSpc>
                <a:spcPct val="100000"/>
              </a:lnSpc>
              <a:spcBef>
                <a:spcPts val="0"/>
              </a:spcBef>
              <a:spcAft>
                <a:spcPts val="0"/>
              </a:spcAft>
              <a:buClr>
                <a:schemeClr val="lt2"/>
              </a:buClr>
              <a:buSzPts val="1600"/>
              <a:buFont typeface="DM Sans"/>
              <a:buNone/>
              <a:defRPr sz="1600" b="0" i="0" u="none" strike="noStrike" cap="none">
                <a:solidFill>
                  <a:schemeClr val="lt2"/>
                </a:solidFill>
                <a:latin typeface="DM Sans"/>
                <a:ea typeface="DM Sans"/>
                <a:cs typeface="DM Sans"/>
                <a:sym typeface="DM Sans"/>
              </a:defRPr>
            </a:lvl3pPr>
            <a:lvl4pPr marL="1828800" marR="0" lvl="3" indent="-317500" algn="r" rtl="0">
              <a:lnSpc>
                <a:spcPct val="100000"/>
              </a:lnSpc>
              <a:spcBef>
                <a:spcPts val="0"/>
              </a:spcBef>
              <a:spcAft>
                <a:spcPts val="0"/>
              </a:spcAft>
              <a:buClr>
                <a:schemeClr val="lt2"/>
              </a:buClr>
              <a:buSzPts val="1600"/>
              <a:buFont typeface="DM Sans"/>
              <a:buNone/>
              <a:defRPr sz="1600" b="0" i="0" u="none" strike="noStrike" cap="none">
                <a:solidFill>
                  <a:schemeClr val="lt2"/>
                </a:solidFill>
                <a:latin typeface="DM Sans"/>
                <a:ea typeface="DM Sans"/>
                <a:cs typeface="DM Sans"/>
                <a:sym typeface="DM Sans"/>
              </a:defRPr>
            </a:lvl4pPr>
            <a:lvl5pPr marL="2286000" marR="0" lvl="4" indent="-317500" algn="r" rtl="0">
              <a:lnSpc>
                <a:spcPct val="100000"/>
              </a:lnSpc>
              <a:spcBef>
                <a:spcPts val="0"/>
              </a:spcBef>
              <a:spcAft>
                <a:spcPts val="0"/>
              </a:spcAft>
              <a:buClr>
                <a:schemeClr val="lt2"/>
              </a:buClr>
              <a:buSzPts val="1600"/>
              <a:buFont typeface="DM Sans"/>
              <a:buNone/>
              <a:defRPr sz="1600" b="0" i="0" u="none" strike="noStrike" cap="none">
                <a:solidFill>
                  <a:schemeClr val="lt2"/>
                </a:solidFill>
                <a:latin typeface="DM Sans"/>
                <a:ea typeface="DM Sans"/>
                <a:cs typeface="DM Sans"/>
                <a:sym typeface="DM Sans"/>
              </a:defRPr>
            </a:lvl5pPr>
            <a:lvl6pPr marL="2743200" marR="0" lvl="5" indent="-317500" algn="r" rtl="0">
              <a:lnSpc>
                <a:spcPct val="100000"/>
              </a:lnSpc>
              <a:spcBef>
                <a:spcPts val="0"/>
              </a:spcBef>
              <a:spcAft>
                <a:spcPts val="0"/>
              </a:spcAft>
              <a:buClr>
                <a:schemeClr val="lt2"/>
              </a:buClr>
              <a:buSzPts val="1600"/>
              <a:buFont typeface="DM Sans"/>
              <a:buNone/>
              <a:defRPr sz="1600" b="0" i="0" u="none" strike="noStrike" cap="none">
                <a:solidFill>
                  <a:schemeClr val="lt2"/>
                </a:solidFill>
                <a:latin typeface="DM Sans"/>
                <a:ea typeface="DM Sans"/>
                <a:cs typeface="DM Sans"/>
                <a:sym typeface="DM Sans"/>
              </a:defRPr>
            </a:lvl6pPr>
            <a:lvl7pPr marL="3200400" marR="0" lvl="6" indent="-317500" algn="r" rtl="0">
              <a:lnSpc>
                <a:spcPct val="100000"/>
              </a:lnSpc>
              <a:spcBef>
                <a:spcPts val="0"/>
              </a:spcBef>
              <a:spcAft>
                <a:spcPts val="0"/>
              </a:spcAft>
              <a:buClr>
                <a:schemeClr val="lt2"/>
              </a:buClr>
              <a:buSzPts val="1600"/>
              <a:buFont typeface="DM Sans"/>
              <a:buNone/>
              <a:defRPr sz="1600" b="0" i="0" u="none" strike="noStrike" cap="none">
                <a:solidFill>
                  <a:schemeClr val="lt2"/>
                </a:solidFill>
                <a:latin typeface="DM Sans"/>
                <a:ea typeface="DM Sans"/>
                <a:cs typeface="DM Sans"/>
                <a:sym typeface="DM Sans"/>
              </a:defRPr>
            </a:lvl7pPr>
            <a:lvl8pPr marL="3657600" marR="0" lvl="7" indent="-317500" algn="r" rtl="0">
              <a:lnSpc>
                <a:spcPct val="100000"/>
              </a:lnSpc>
              <a:spcBef>
                <a:spcPts val="0"/>
              </a:spcBef>
              <a:spcAft>
                <a:spcPts val="0"/>
              </a:spcAft>
              <a:buClr>
                <a:schemeClr val="lt2"/>
              </a:buClr>
              <a:buSzPts val="1600"/>
              <a:buFont typeface="DM Sans"/>
              <a:buNone/>
              <a:defRPr sz="1600" b="0" i="0" u="none" strike="noStrike" cap="none">
                <a:solidFill>
                  <a:schemeClr val="lt2"/>
                </a:solidFill>
                <a:latin typeface="DM Sans"/>
                <a:ea typeface="DM Sans"/>
                <a:cs typeface="DM Sans"/>
                <a:sym typeface="DM Sans"/>
              </a:defRPr>
            </a:lvl8pPr>
            <a:lvl9pPr marL="4114800" marR="0" lvl="8" indent="-317500" algn="r" rtl="0">
              <a:lnSpc>
                <a:spcPct val="100000"/>
              </a:lnSpc>
              <a:spcBef>
                <a:spcPts val="0"/>
              </a:spcBef>
              <a:spcAft>
                <a:spcPts val="0"/>
              </a:spcAft>
              <a:buClr>
                <a:schemeClr val="lt2"/>
              </a:buClr>
              <a:buSzPts val="1600"/>
              <a:buFont typeface="DM Sans"/>
              <a:buNone/>
              <a:defRPr sz="1600" b="0" i="0" u="none" strike="noStrike" cap="none">
                <a:solidFill>
                  <a:schemeClr val="lt2"/>
                </a:solidFill>
                <a:latin typeface="DM Sans"/>
                <a:ea typeface="DM Sans"/>
                <a:cs typeface="DM Sans"/>
                <a:sym typeface="DM Sans"/>
              </a:defRPr>
            </a:lvl9pPr>
          </a:lstStyle>
          <a:p>
            <a:pPr marL="0" indent="0" algn="l"/>
            <a:r>
              <a:rPr lang="en-US" dirty="0"/>
              <a:t>Git, VS Code</a:t>
            </a:r>
          </a:p>
        </p:txBody>
      </p:sp>
      <p:sp>
        <p:nvSpPr>
          <p:cNvPr id="41" name="Google Shape;460;p50">
            <a:extLst>
              <a:ext uri="{FF2B5EF4-FFF2-40B4-BE49-F238E27FC236}">
                <a16:creationId xmlns:a16="http://schemas.microsoft.com/office/drawing/2014/main" id="{D3696AA9-FBAD-48F4-82B8-BFB9C97589E4}"/>
              </a:ext>
            </a:extLst>
          </p:cNvPr>
          <p:cNvSpPr/>
          <p:nvPr/>
        </p:nvSpPr>
        <p:spPr>
          <a:xfrm>
            <a:off x="710550" y="3667975"/>
            <a:ext cx="823278" cy="950596"/>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rgbClr val="242426"/>
                </a:solidFill>
                <a:latin typeface="Anton"/>
                <a:sym typeface="Anton"/>
              </a:rPr>
              <a:t>5</a:t>
            </a:r>
            <a:endParaRPr sz="3600" dirty="0">
              <a:solidFill>
                <a:srgbClr val="242426"/>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53"/>
          <p:cNvSpPr txBox="1">
            <a:spLocks noGrp="1"/>
          </p:cNvSpPr>
          <p:nvPr>
            <p:ph type="title"/>
          </p:nvPr>
        </p:nvSpPr>
        <p:spPr>
          <a:xfrm>
            <a:off x="710550" y="485481"/>
            <a:ext cx="7722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Use Case Diagram</a:t>
            </a:r>
            <a:endParaRPr dirty="0"/>
          </a:p>
        </p:txBody>
      </p:sp>
      <p:pic>
        <p:nvPicPr>
          <p:cNvPr id="5" name="Picture 4" descr="Diagram&#10;&#10;Description automatically generated">
            <a:extLst>
              <a:ext uri="{FF2B5EF4-FFF2-40B4-BE49-F238E27FC236}">
                <a16:creationId xmlns:a16="http://schemas.microsoft.com/office/drawing/2014/main" id="{5E68E482-04E2-4849-A8D0-B5058469644A}"/>
              </a:ext>
            </a:extLst>
          </p:cNvPr>
          <p:cNvPicPr>
            <a:picLocks noChangeAspect="1"/>
          </p:cNvPicPr>
          <p:nvPr/>
        </p:nvPicPr>
        <p:blipFill>
          <a:blip r:embed="rId3"/>
          <a:stretch>
            <a:fillRect/>
          </a:stretch>
        </p:blipFill>
        <p:spPr>
          <a:xfrm>
            <a:off x="3154967" y="1058181"/>
            <a:ext cx="2834066" cy="379709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53"/>
          <p:cNvSpPr txBox="1">
            <a:spLocks noGrp="1"/>
          </p:cNvSpPr>
          <p:nvPr>
            <p:ph type="title"/>
          </p:nvPr>
        </p:nvSpPr>
        <p:spPr>
          <a:xfrm>
            <a:off x="710550" y="485481"/>
            <a:ext cx="7722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System Sequence Diagram</a:t>
            </a:r>
            <a:endParaRPr dirty="0"/>
          </a:p>
        </p:txBody>
      </p:sp>
      <p:pic>
        <p:nvPicPr>
          <p:cNvPr id="3" name="Picture 2" descr="Diagram&#10;&#10;Description automatically generated">
            <a:extLst>
              <a:ext uri="{FF2B5EF4-FFF2-40B4-BE49-F238E27FC236}">
                <a16:creationId xmlns:a16="http://schemas.microsoft.com/office/drawing/2014/main" id="{3A4F50BB-4715-46B4-A67C-EAEB9369334D}"/>
              </a:ext>
            </a:extLst>
          </p:cNvPr>
          <p:cNvPicPr>
            <a:picLocks noChangeAspect="1"/>
          </p:cNvPicPr>
          <p:nvPr/>
        </p:nvPicPr>
        <p:blipFill>
          <a:blip r:embed="rId3"/>
          <a:stretch>
            <a:fillRect/>
          </a:stretch>
        </p:blipFill>
        <p:spPr>
          <a:xfrm>
            <a:off x="2395861" y="1058181"/>
            <a:ext cx="4352277" cy="3839204"/>
          </a:xfrm>
          <a:prstGeom prst="rect">
            <a:avLst/>
          </a:prstGeom>
        </p:spPr>
      </p:pic>
    </p:spTree>
    <p:extLst>
      <p:ext uri="{BB962C8B-B14F-4D97-AF65-F5344CB8AC3E}">
        <p14:creationId xmlns:p14="http://schemas.microsoft.com/office/powerpoint/2010/main" val="23270411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53"/>
          <p:cNvSpPr txBox="1">
            <a:spLocks noGrp="1"/>
          </p:cNvSpPr>
          <p:nvPr>
            <p:ph type="title"/>
          </p:nvPr>
        </p:nvSpPr>
        <p:spPr>
          <a:xfrm>
            <a:off x="710550" y="485481"/>
            <a:ext cx="7722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Entity Relationship Diagram</a:t>
            </a:r>
            <a:endParaRPr dirty="0"/>
          </a:p>
        </p:txBody>
      </p:sp>
      <p:pic>
        <p:nvPicPr>
          <p:cNvPr id="3" name="Picture 2" descr="Diagram&#10;&#10;Description automatically generated">
            <a:extLst>
              <a:ext uri="{FF2B5EF4-FFF2-40B4-BE49-F238E27FC236}">
                <a16:creationId xmlns:a16="http://schemas.microsoft.com/office/drawing/2014/main" id="{DFE5F7E0-7000-448F-9315-F5CC3E685E4D}"/>
              </a:ext>
            </a:extLst>
          </p:cNvPr>
          <p:cNvPicPr>
            <a:picLocks noChangeAspect="1"/>
          </p:cNvPicPr>
          <p:nvPr/>
        </p:nvPicPr>
        <p:blipFill>
          <a:blip r:embed="rId3"/>
          <a:stretch>
            <a:fillRect/>
          </a:stretch>
        </p:blipFill>
        <p:spPr>
          <a:xfrm>
            <a:off x="1868357" y="1066731"/>
            <a:ext cx="5407286" cy="3870478"/>
          </a:xfrm>
          <a:prstGeom prst="rect">
            <a:avLst/>
          </a:prstGeom>
        </p:spPr>
      </p:pic>
    </p:spTree>
    <p:extLst>
      <p:ext uri="{BB962C8B-B14F-4D97-AF65-F5344CB8AC3E}">
        <p14:creationId xmlns:p14="http://schemas.microsoft.com/office/powerpoint/2010/main" val="31127900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4"/>
          <p:cNvSpPr txBox="1">
            <a:spLocks noGrp="1"/>
          </p:cNvSpPr>
          <p:nvPr>
            <p:ph type="title"/>
          </p:nvPr>
        </p:nvSpPr>
        <p:spPr>
          <a:xfrm>
            <a:off x="2395500" y="2238075"/>
            <a:ext cx="4353000" cy="63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TIMELINE CHART</a:t>
            </a:r>
            <a:endParaRPr dirty="0"/>
          </a:p>
        </p:txBody>
      </p:sp>
      <p:sp>
        <p:nvSpPr>
          <p:cNvPr id="382" name="Google Shape;382;p44"/>
          <p:cNvSpPr txBox="1">
            <a:spLocks noGrp="1"/>
          </p:cNvSpPr>
          <p:nvPr>
            <p:ph type="title" idx="2"/>
          </p:nvPr>
        </p:nvSpPr>
        <p:spPr>
          <a:xfrm>
            <a:off x="2395500" y="1117150"/>
            <a:ext cx="43530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06</a:t>
            </a:r>
            <a:endParaRPr dirty="0"/>
          </a:p>
        </p:txBody>
      </p:sp>
    </p:spTree>
    <p:extLst>
      <p:ext uri="{BB962C8B-B14F-4D97-AF65-F5344CB8AC3E}">
        <p14:creationId xmlns:p14="http://schemas.microsoft.com/office/powerpoint/2010/main" val="25610405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53"/>
          <p:cNvSpPr txBox="1">
            <a:spLocks noGrp="1"/>
          </p:cNvSpPr>
          <p:nvPr>
            <p:ph type="title"/>
          </p:nvPr>
        </p:nvSpPr>
        <p:spPr>
          <a:xfrm>
            <a:off x="710550" y="485481"/>
            <a:ext cx="7722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Timeline Chart</a:t>
            </a:r>
            <a:endParaRPr dirty="0"/>
          </a:p>
        </p:txBody>
      </p:sp>
      <p:pic>
        <p:nvPicPr>
          <p:cNvPr id="3" name="Picture 2" descr="Chart, bar chart&#10;&#10;Description automatically generated">
            <a:extLst>
              <a:ext uri="{FF2B5EF4-FFF2-40B4-BE49-F238E27FC236}">
                <a16:creationId xmlns:a16="http://schemas.microsoft.com/office/drawing/2014/main" id="{3D5AE13C-1F41-4720-ABAA-6DDA3E08EDC5}"/>
              </a:ext>
            </a:extLst>
          </p:cNvPr>
          <p:cNvPicPr>
            <a:picLocks noChangeAspect="1"/>
          </p:cNvPicPr>
          <p:nvPr/>
        </p:nvPicPr>
        <p:blipFill>
          <a:blip r:embed="rId3"/>
          <a:stretch>
            <a:fillRect/>
          </a:stretch>
        </p:blipFill>
        <p:spPr>
          <a:xfrm>
            <a:off x="860127" y="1417378"/>
            <a:ext cx="7423745" cy="2308744"/>
          </a:xfrm>
          <a:prstGeom prst="rect">
            <a:avLst/>
          </a:prstGeom>
        </p:spPr>
      </p:pic>
    </p:spTree>
    <p:extLst>
      <p:ext uri="{BB962C8B-B14F-4D97-AF65-F5344CB8AC3E}">
        <p14:creationId xmlns:p14="http://schemas.microsoft.com/office/powerpoint/2010/main" val="1159730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4"/>
          <p:cNvSpPr txBox="1">
            <a:spLocks noGrp="1"/>
          </p:cNvSpPr>
          <p:nvPr>
            <p:ph type="title"/>
          </p:nvPr>
        </p:nvSpPr>
        <p:spPr>
          <a:xfrm>
            <a:off x="2395500" y="2238075"/>
            <a:ext cx="4353000" cy="63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WIREFRAMES</a:t>
            </a:r>
            <a:endParaRPr dirty="0"/>
          </a:p>
        </p:txBody>
      </p:sp>
      <p:sp>
        <p:nvSpPr>
          <p:cNvPr id="382" name="Google Shape;382;p44"/>
          <p:cNvSpPr txBox="1">
            <a:spLocks noGrp="1"/>
          </p:cNvSpPr>
          <p:nvPr>
            <p:ph type="title" idx="2"/>
          </p:nvPr>
        </p:nvSpPr>
        <p:spPr>
          <a:xfrm>
            <a:off x="2395500" y="1117150"/>
            <a:ext cx="43530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07</a:t>
            </a:r>
            <a:endParaRPr dirty="0"/>
          </a:p>
        </p:txBody>
      </p:sp>
    </p:spTree>
    <p:extLst>
      <p:ext uri="{BB962C8B-B14F-4D97-AF65-F5344CB8AC3E}">
        <p14:creationId xmlns:p14="http://schemas.microsoft.com/office/powerpoint/2010/main" val="1756766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6"/>
          <p:cNvSpPr txBox="1">
            <a:spLocks noGrp="1"/>
          </p:cNvSpPr>
          <p:nvPr>
            <p:ph type="title"/>
          </p:nvPr>
        </p:nvSpPr>
        <p:spPr>
          <a:xfrm>
            <a:off x="588150" y="1168571"/>
            <a:ext cx="7722900" cy="49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TEAM</a:t>
            </a:r>
            <a:endParaRPr dirty="0"/>
          </a:p>
        </p:txBody>
      </p:sp>
      <p:sp>
        <p:nvSpPr>
          <p:cNvPr id="398" name="Google Shape;398;p46"/>
          <p:cNvSpPr txBox="1">
            <a:spLocks noGrp="1"/>
          </p:cNvSpPr>
          <p:nvPr>
            <p:ph type="title" idx="2"/>
          </p:nvPr>
        </p:nvSpPr>
        <p:spPr>
          <a:xfrm>
            <a:off x="3221100" y="2417586"/>
            <a:ext cx="2514600" cy="41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RAJAN ARYAL</a:t>
            </a:r>
            <a:endParaRPr dirty="0"/>
          </a:p>
        </p:txBody>
      </p:sp>
      <p:sp>
        <p:nvSpPr>
          <p:cNvPr id="400" name="Google Shape;400;p46"/>
          <p:cNvSpPr txBox="1">
            <a:spLocks noGrp="1"/>
          </p:cNvSpPr>
          <p:nvPr>
            <p:ph type="title" idx="3"/>
          </p:nvPr>
        </p:nvSpPr>
        <p:spPr>
          <a:xfrm>
            <a:off x="706500" y="2417586"/>
            <a:ext cx="2514600" cy="41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BIBASH THAPA MAGAR</a:t>
            </a:r>
            <a:endParaRPr dirty="0"/>
          </a:p>
        </p:txBody>
      </p:sp>
      <p:sp>
        <p:nvSpPr>
          <p:cNvPr id="13" name="Google Shape;398;p46">
            <a:extLst>
              <a:ext uri="{FF2B5EF4-FFF2-40B4-BE49-F238E27FC236}">
                <a16:creationId xmlns:a16="http://schemas.microsoft.com/office/drawing/2014/main" id="{C1447A9A-3F1C-4D57-84CD-AD197183B071}"/>
              </a:ext>
            </a:extLst>
          </p:cNvPr>
          <p:cNvSpPr txBox="1">
            <a:spLocks/>
          </p:cNvSpPr>
          <p:nvPr/>
        </p:nvSpPr>
        <p:spPr>
          <a:xfrm>
            <a:off x="5735700" y="2417586"/>
            <a:ext cx="2514600" cy="410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800"/>
              <a:buFont typeface="Anton"/>
              <a:buNone/>
              <a:defRPr sz="1800" b="0" i="0" u="none" strike="noStrike" cap="none">
                <a:solidFill>
                  <a:schemeClr val="accent1"/>
                </a:solidFill>
                <a:latin typeface="Anton"/>
                <a:ea typeface="Anton"/>
                <a:cs typeface="Anton"/>
                <a:sym typeface="Anton"/>
              </a:defRPr>
            </a:lvl1pPr>
            <a:lvl2pPr marR="0" lvl="1" algn="l" rtl="0">
              <a:lnSpc>
                <a:spcPct val="100000"/>
              </a:lnSpc>
              <a:spcBef>
                <a:spcPts val="0"/>
              </a:spcBef>
              <a:spcAft>
                <a:spcPts val="0"/>
              </a:spcAft>
              <a:buClr>
                <a:schemeClr val="accent1"/>
              </a:buClr>
              <a:buSzPts val="1800"/>
              <a:buFont typeface="Anton"/>
              <a:buNone/>
              <a:defRPr sz="1800" b="0" i="0" u="none" strike="noStrike" cap="none">
                <a:solidFill>
                  <a:schemeClr val="accent1"/>
                </a:solidFill>
                <a:latin typeface="Anton"/>
                <a:ea typeface="Anton"/>
                <a:cs typeface="Anton"/>
                <a:sym typeface="Anton"/>
              </a:defRPr>
            </a:lvl2pPr>
            <a:lvl3pPr marR="0" lvl="2" algn="l" rtl="0">
              <a:lnSpc>
                <a:spcPct val="100000"/>
              </a:lnSpc>
              <a:spcBef>
                <a:spcPts val="0"/>
              </a:spcBef>
              <a:spcAft>
                <a:spcPts val="0"/>
              </a:spcAft>
              <a:buClr>
                <a:schemeClr val="accent1"/>
              </a:buClr>
              <a:buSzPts val="1800"/>
              <a:buFont typeface="Anton"/>
              <a:buNone/>
              <a:defRPr sz="1800" b="0" i="0" u="none" strike="noStrike" cap="none">
                <a:solidFill>
                  <a:schemeClr val="accent1"/>
                </a:solidFill>
                <a:latin typeface="Anton"/>
                <a:ea typeface="Anton"/>
                <a:cs typeface="Anton"/>
                <a:sym typeface="Anton"/>
              </a:defRPr>
            </a:lvl3pPr>
            <a:lvl4pPr marR="0" lvl="3" algn="l" rtl="0">
              <a:lnSpc>
                <a:spcPct val="100000"/>
              </a:lnSpc>
              <a:spcBef>
                <a:spcPts val="0"/>
              </a:spcBef>
              <a:spcAft>
                <a:spcPts val="0"/>
              </a:spcAft>
              <a:buClr>
                <a:schemeClr val="accent1"/>
              </a:buClr>
              <a:buSzPts val="1800"/>
              <a:buFont typeface="Anton"/>
              <a:buNone/>
              <a:defRPr sz="1800" b="0" i="0" u="none" strike="noStrike" cap="none">
                <a:solidFill>
                  <a:schemeClr val="accent1"/>
                </a:solidFill>
                <a:latin typeface="Anton"/>
                <a:ea typeface="Anton"/>
                <a:cs typeface="Anton"/>
                <a:sym typeface="Anton"/>
              </a:defRPr>
            </a:lvl4pPr>
            <a:lvl5pPr marR="0" lvl="4" algn="l" rtl="0">
              <a:lnSpc>
                <a:spcPct val="100000"/>
              </a:lnSpc>
              <a:spcBef>
                <a:spcPts val="0"/>
              </a:spcBef>
              <a:spcAft>
                <a:spcPts val="0"/>
              </a:spcAft>
              <a:buClr>
                <a:schemeClr val="accent1"/>
              </a:buClr>
              <a:buSzPts val="1800"/>
              <a:buFont typeface="Anton"/>
              <a:buNone/>
              <a:defRPr sz="1800" b="0" i="0" u="none" strike="noStrike" cap="none">
                <a:solidFill>
                  <a:schemeClr val="accent1"/>
                </a:solidFill>
                <a:latin typeface="Anton"/>
                <a:ea typeface="Anton"/>
                <a:cs typeface="Anton"/>
                <a:sym typeface="Anton"/>
              </a:defRPr>
            </a:lvl5pPr>
            <a:lvl6pPr marR="0" lvl="5" algn="l" rtl="0">
              <a:lnSpc>
                <a:spcPct val="100000"/>
              </a:lnSpc>
              <a:spcBef>
                <a:spcPts val="0"/>
              </a:spcBef>
              <a:spcAft>
                <a:spcPts val="0"/>
              </a:spcAft>
              <a:buClr>
                <a:schemeClr val="accent1"/>
              </a:buClr>
              <a:buSzPts val="1800"/>
              <a:buFont typeface="Anton"/>
              <a:buNone/>
              <a:defRPr sz="1800" b="0" i="0" u="none" strike="noStrike" cap="none">
                <a:solidFill>
                  <a:schemeClr val="accent1"/>
                </a:solidFill>
                <a:latin typeface="Anton"/>
                <a:ea typeface="Anton"/>
                <a:cs typeface="Anton"/>
                <a:sym typeface="Anton"/>
              </a:defRPr>
            </a:lvl6pPr>
            <a:lvl7pPr marR="0" lvl="6" algn="l" rtl="0">
              <a:lnSpc>
                <a:spcPct val="100000"/>
              </a:lnSpc>
              <a:spcBef>
                <a:spcPts val="0"/>
              </a:spcBef>
              <a:spcAft>
                <a:spcPts val="0"/>
              </a:spcAft>
              <a:buClr>
                <a:schemeClr val="accent1"/>
              </a:buClr>
              <a:buSzPts val="1800"/>
              <a:buFont typeface="Anton"/>
              <a:buNone/>
              <a:defRPr sz="1800" b="0" i="0" u="none" strike="noStrike" cap="none">
                <a:solidFill>
                  <a:schemeClr val="accent1"/>
                </a:solidFill>
                <a:latin typeface="Anton"/>
                <a:ea typeface="Anton"/>
                <a:cs typeface="Anton"/>
                <a:sym typeface="Anton"/>
              </a:defRPr>
            </a:lvl7pPr>
            <a:lvl8pPr marR="0" lvl="7" algn="l" rtl="0">
              <a:lnSpc>
                <a:spcPct val="100000"/>
              </a:lnSpc>
              <a:spcBef>
                <a:spcPts val="0"/>
              </a:spcBef>
              <a:spcAft>
                <a:spcPts val="0"/>
              </a:spcAft>
              <a:buClr>
                <a:schemeClr val="accent1"/>
              </a:buClr>
              <a:buSzPts val="1800"/>
              <a:buFont typeface="Anton"/>
              <a:buNone/>
              <a:defRPr sz="1800" b="0" i="0" u="none" strike="noStrike" cap="none">
                <a:solidFill>
                  <a:schemeClr val="accent1"/>
                </a:solidFill>
                <a:latin typeface="Anton"/>
                <a:ea typeface="Anton"/>
                <a:cs typeface="Anton"/>
                <a:sym typeface="Anton"/>
              </a:defRPr>
            </a:lvl8pPr>
            <a:lvl9pPr marR="0" lvl="8" algn="l" rtl="0">
              <a:lnSpc>
                <a:spcPct val="100000"/>
              </a:lnSpc>
              <a:spcBef>
                <a:spcPts val="0"/>
              </a:spcBef>
              <a:spcAft>
                <a:spcPts val="0"/>
              </a:spcAft>
              <a:buClr>
                <a:schemeClr val="accent1"/>
              </a:buClr>
              <a:buSzPts val="1800"/>
              <a:buFont typeface="Anton"/>
              <a:buNone/>
              <a:defRPr sz="1800" b="0" i="0" u="none" strike="noStrike" cap="none">
                <a:solidFill>
                  <a:schemeClr val="accent1"/>
                </a:solidFill>
                <a:latin typeface="Anton"/>
                <a:ea typeface="Anton"/>
                <a:cs typeface="Anton"/>
                <a:sym typeface="Anton"/>
              </a:defRPr>
            </a:lvl9pPr>
          </a:lstStyle>
          <a:p>
            <a:pPr algn="ctr"/>
            <a:r>
              <a:rPr lang="en-US" dirty="0"/>
              <a:t>SANKET ADHIKARI</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pic>
        <p:nvPicPr>
          <p:cNvPr id="4" name="Picture 3" descr="Icon&#10;&#10;Description automatically generated">
            <a:extLst>
              <a:ext uri="{FF2B5EF4-FFF2-40B4-BE49-F238E27FC236}">
                <a16:creationId xmlns:a16="http://schemas.microsoft.com/office/drawing/2014/main" id="{C0C6B740-14B1-4022-B11C-79BF70A1DCF7}"/>
              </a:ext>
            </a:extLst>
          </p:cNvPr>
          <p:cNvPicPr>
            <a:picLocks noChangeAspect="1"/>
          </p:cNvPicPr>
          <p:nvPr/>
        </p:nvPicPr>
        <p:blipFill>
          <a:blip r:embed="rId3"/>
          <a:stretch>
            <a:fillRect/>
          </a:stretch>
        </p:blipFill>
        <p:spPr>
          <a:xfrm>
            <a:off x="651681" y="430869"/>
            <a:ext cx="1111095" cy="1975281"/>
          </a:xfrm>
          <a:prstGeom prst="rect">
            <a:avLst/>
          </a:prstGeom>
        </p:spPr>
      </p:pic>
      <p:pic>
        <p:nvPicPr>
          <p:cNvPr id="6" name="Picture 5" descr="Icon&#10;&#10;Description automatically generated">
            <a:extLst>
              <a:ext uri="{FF2B5EF4-FFF2-40B4-BE49-F238E27FC236}">
                <a16:creationId xmlns:a16="http://schemas.microsoft.com/office/drawing/2014/main" id="{7E7BEAB0-BF5C-4B5B-8D7C-516C9BB24BF5}"/>
              </a:ext>
            </a:extLst>
          </p:cNvPr>
          <p:cNvPicPr>
            <a:picLocks noChangeAspect="1"/>
          </p:cNvPicPr>
          <p:nvPr/>
        </p:nvPicPr>
        <p:blipFill>
          <a:blip r:embed="rId4"/>
          <a:stretch>
            <a:fillRect/>
          </a:stretch>
        </p:blipFill>
        <p:spPr>
          <a:xfrm>
            <a:off x="2313702" y="430869"/>
            <a:ext cx="1111095" cy="1975281"/>
          </a:xfrm>
          <a:prstGeom prst="rect">
            <a:avLst/>
          </a:prstGeom>
        </p:spPr>
      </p:pic>
      <p:pic>
        <p:nvPicPr>
          <p:cNvPr id="8" name="Picture 7" descr="Icon&#10;&#10;Description automatically generated">
            <a:extLst>
              <a:ext uri="{FF2B5EF4-FFF2-40B4-BE49-F238E27FC236}">
                <a16:creationId xmlns:a16="http://schemas.microsoft.com/office/drawing/2014/main" id="{A7A59860-79B7-47A0-806E-904E11C927FB}"/>
              </a:ext>
            </a:extLst>
          </p:cNvPr>
          <p:cNvPicPr>
            <a:picLocks noChangeAspect="1"/>
          </p:cNvPicPr>
          <p:nvPr/>
        </p:nvPicPr>
        <p:blipFill>
          <a:blip r:embed="rId5"/>
          <a:stretch>
            <a:fillRect/>
          </a:stretch>
        </p:blipFill>
        <p:spPr>
          <a:xfrm>
            <a:off x="3975723" y="430867"/>
            <a:ext cx="1111096" cy="1975283"/>
          </a:xfrm>
          <a:prstGeom prst="rect">
            <a:avLst/>
          </a:prstGeom>
        </p:spPr>
      </p:pic>
      <p:pic>
        <p:nvPicPr>
          <p:cNvPr id="10" name="Picture 9" descr="Icon&#10;&#10;Description automatically generated">
            <a:extLst>
              <a:ext uri="{FF2B5EF4-FFF2-40B4-BE49-F238E27FC236}">
                <a16:creationId xmlns:a16="http://schemas.microsoft.com/office/drawing/2014/main" id="{34A6F070-9850-4566-8CBA-EEA09279ABC9}"/>
              </a:ext>
            </a:extLst>
          </p:cNvPr>
          <p:cNvPicPr>
            <a:picLocks noChangeAspect="1"/>
          </p:cNvPicPr>
          <p:nvPr/>
        </p:nvPicPr>
        <p:blipFill>
          <a:blip r:embed="rId6"/>
          <a:stretch>
            <a:fillRect/>
          </a:stretch>
        </p:blipFill>
        <p:spPr>
          <a:xfrm>
            <a:off x="5637744" y="430867"/>
            <a:ext cx="1111096" cy="1975283"/>
          </a:xfrm>
          <a:prstGeom prst="rect">
            <a:avLst/>
          </a:prstGeom>
        </p:spPr>
      </p:pic>
      <p:pic>
        <p:nvPicPr>
          <p:cNvPr id="12" name="Picture 11" descr="Icon&#10;&#10;Description automatically generated">
            <a:extLst>
              <a:ext uri="{FF2B5EF4-FFF2-40B4-BE49-F238E27FC236}">
                <a16:creationId xmlns:a16="http://schemas.microsoft.com/office/drawing/2014/main" id="{2BD69439-979A-4A6C-B83A-0AA54655B9B6}"/>
              </a:ext>
            </a:extLst>
          </p:cNvPr>
          <p:cNvPicPr>
            <a:picLocks noChangeAspect="1"/>
          </p:cNvPicPr>
          <p:nvPr/>
        </p:nvPicPr>
        <p:blipFill>
          <a:blip r:embed="rId6"/>
          <a:stretch>
            <a:fillRect/>
          </a:stretch>
        </p:blipFill>
        <p:spPr>
          <a:xfrm>
            <a:off x="7299765" y="430866"/>
            <a:ext cx="1111097" cy="1975284"/>
          </a:xfrm>
          <a:prstGeom prst="rect">
            <a:avLst/>
          </a:prstGeom>
        </p:spPr>
      </p:pic>
      <p:pic>
        <p:nvPicPr>
          <p:cNvPr id="14" name="Picture 13" descr="Icon&#10;&#10;Description automatically generated">
            <a:extLst>
              <a:ext uri="{FF2B5EF4-FFF2-40B4-BE49-F238E27FC236}">
                <a16:creationId xmlns:a16="http://schemas.microsoft.com/office/drawing/2014/main" id="{012E6EBF-4E7D-4DDC-92D8-CE4D62F94C86}"/>
              </a:ext>
            </a:extLst>
          </p:cNvPr>
          <p:cNvPicPr>
            <a:picLocks noChangeAspect="1"/>
          </p:cNvPicPr>
          <p:nvPr/>
        </p:nvPicPr>
        <p:blipFill>
          <a:blip r:embed="rId7"/>
          <a:stretch>
            <a:fillRect/>
          </a:stretch>
        </p:blipFill>
        <p:spPr>
          <a:xfrm>
            <a:off x="7299765" y="2737350"/>
            <a:ext cx="1111097" cy="1975284"/>
          </a:xfrm>
          <a:prstGeom prst="rect">
            <a:avLst/>
          </a:prstGeom>
        </p:spPr>
      </p:pic>
      <p:pic>
        <p:nvPicPr>
          <p:cNvPr id="16" name="Picture 15" descr="Icon&#10;&#10;Description automatically generated">
            <a:extLst>
              <a:ext uri="{FF2B5EF4-FFF2-40B4-BE49-F238E27FC236}">
                <a16:creationId xmlns:a16="http://schemas.microsoft.com/office/drawing/2014/main" id="{6B830C79-ECA8-4B5F-A0E5-EDD83637BF8C}"/>
              </a:ext>
            </a:extLst>
          </p:cNvPr>
          <p:cNvPicPr>
            <a:picLocks noChangeAspect="1"/>
          </p:cNvPicPr>
          <p:nvPr/>
        </p:nvPicPr>
        <p:blipFill>
          <a:blip r:embed="rId8"/>
          <a:stretch>
            <a:fillRect/>
          </a:stretch>
        </p:blipFill>
        <p:spPr>
          <a:xfrm>
            <a:off x="5637743" y="2750614"/>
            <a:ext cx="1111097" cy="1975285"/>
          </a:xfrm>
          <a:prstGeom prst="rect">
            <a:avLst/>
          </a:prstGeom>
        </p:spPr>
      </p:pic>
      <p:sp>
        <p:nvSpPr>
          <p:cNvPr id="20" name="Google Shape;3494;p81">
            <a:extLst>
              <a:ext uri="{FF2B5EF4-FFF2-40B4-BE49-F238E27FC236}">
                <a16:creationId xmlns:a16="http://schemas.microsoft.com/office/drawing/2014/main" id="{D8D4927A-4DDA-4B4A-A9F1-842BC3104618}"/>
              </a:ext>
            </a:extLst>
          </p:cNvPr>
          <p:cNvSpPr/>
          <p:nvPr/>
        </p:nvSpPr>
        <p:spPr>
          <a:xfrm>
            <a:off x="1958290" y="1285840"/>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bg1"/>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3494;p81">
            <a:extLst>
              <a:ext uri="{FF2B5EF4-FFF2-40B4-BE49-F238E27FC236}">
                <a16:creationId xmlns:a16="http://schemas.microsoft.com/office/drawing/2014/main" id="{5ED9FCBA-5AD7-4DDF-A83F-620269F27F4B}"/>
              </a:ext>
            </a:extLst>
          </p:cNvPr>
          <p:cNvSpPr/>
          <p:nvPr/>
        </p:nvSpPr>
        <p:spPr>
          <a:xfrm>
            <a:off x="3620311" y="1285840"/>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bg1"/>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3494;p81">
            <a:extLst>
              <a:ext uri="{FF2B5EF4-FFF2-40B4-BE49-F238E27FC236}">
                <a16:creationId xmlns:a16="http://schemas.microsoft.com/office/drawing/2014/main" id="{D87F1B34-242C-4C37-95E2-673A96792254}"/>
              </a:ext>
            </a:extLst>
          </p:cNvPr>
          <p:cNvSpPr/>
          <p:nvPr/>
        </p:nvSpPr>
        <p:spPr>
          <a:xfrm>
            <a:off x="5282333" y="1285840"/>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bg1"/>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3494;p81">
            <a:extLst>
              <a:ext uri="{FF2B5EF4-FFF2-40B4-BE49-F238E27FC236}">
                <a16:creationId xmlns:a16="http://schemas.microsoft.com/office/drawing/2014/main" id="{8EAF1FE4-381A-4906-B460-E165A0CF1BD3}"/>
              </a:ext>
            </a:extLst>
          </p:cNvPr>
          <p:cNvSpPr/>
          <p:nvPr/>
        </p:nvSpPr>
        <p:spPr>
          <a:xfrm>
            <a:off x="6944354" y="1285840"/>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bg1"/>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3494;p81">
            <a:extLst>
              <a:ext uri="{FF2B5EF4-FFF2-40B4-BE49-F238E27FC236}">
                <a16:creationId xmlns:a16="http://schemas.microsoft.com/office/drawing/2014/main" id="{025BDD37-ACE5-48D9-BAB5-DE69BF829702}"/>
              </a:ext>
            </a:extLst>
          </p:cNvPr>
          <p:cNvSpPr/>
          <p:nvPr/>
        </p:nvSpPr>
        <p:spPr>
          <a:xfrm rot="5400000">
            <a:off x="7775364" y="2505416"/>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bg1"/>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3494;p81">
            <a:extLst>
              <a:ext uri="{FF2B5EF4-FFF2-40B4-BE49-F238E27FC236}">
                <a16:creationId xmlns:a16="http://schemas.microsoft.com/office/drawing/2014/main" id="{4D2359AB-DFE4-4684-9D75-B295A332D819}"/>
              </a:ext>
            </a:extLst>
          </p:cNvPr>
          <p:cNvSpPr/>
          <p:nvPr/>
        </p:nvSpPr>
        <p:spPr>
          <a:xfrm rot="10800000">
            <a:off x="6944353" y="3578710"/>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bg1"/>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15694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pic>
        <p:nvPicPr>
          <p:cNvPr id="3" name="Picture 2">
            <a:extLst>
              <a:ext uri="{FF2B5EF4-FFF2-40B4-BE49-F238E27FC236}">
                <a16:creationId xmlns:a16="http://schemas.microsoft.com/office/drawing/2014/main" id="{79D1510C-E3A0-4445-80D0-EA1C3AA5BD9F}"/>
              </a:ext>
            </a:extLst>
          </p:cNvPr>
          <p:cNvPicPr>
            <a:picLocks noChangeAspect="1"/>
          </p:cNvPicPr>
          <p:nvPr/>
        </p:nvPicPr>
        <p:blipFill>
          <a:blip r:embed="rId3"/>
          <a:stretch>
            <a:fillRect/>
          </a:stretch>
        </p:blipFill>
        <p:spPr>
          <a:xfrm>
            <a:off x="533841" y="1058400"/>
            <a:ext cx="1625568" cy="2889900"/>
          </a:xfrm>
          <a:prstGeom prst="rect">
            <a:avLst/>
          </a:prstGeom>
        </p:spPr>
      </p:pic>
      <p:pic>
        <p:nvPicPr>
          <p:cNvPr id="7" name="Picture 6" descr="A picture containing icon&#10;&#10;Description automatically generated">
            <a:extLst>
              <a:ext uri="{FF2B5EF4-FFF2-40B4-BE49-F238E27FC236}">
                <a16:creationId xmlns:a16="http://schemas.microsoft.com/office/drawing/2014/main" id="{896DB289-3C04-4ED7-83BB-250719220B95}"/>
              </a:ext>
            </a:extLst>
          </p:cNvPr>
          <p:cNvPicPr>
            <a:picLocks noChangeAspect="1"/>
          </p:cNvPicPr>
          <p:nvPr/>
        </p:nvPicPr>
        <p:blipFill>
          <a:blip r:embed="rId4"/>
          <a:stretch>
            <a:fillRect/>
          </a:stretch>
        </p:blipFill>
        <p:spPr>
          <a:xfrm>
            <a:off x="2686345" y="1058400"/>
            <a:ext cx="1625568" cy="2889900"/>
          </a:xfrm>
          <a:prstGeom prst="rect">
            <a:avLst/>
          </a:prstGeom>
        </p:spPr>
      </p:pic>
      <p:pic>
        <p:nvPicPr>
          <p:cNvPr id="11" name="Picture 10" descr="A picture containing shape&#10;&#10;Description automatically generated">
            <a:extLst>
              <a:ext uri="{FF2B5EF4-FFF2-40B4-BE49-F238E27FC236}">
                <a16:creationId xmlns:a16="http://schemas.microsoft.com/office/drawing/2014/main" id="{248BB501-98B7-48EF-8296-3BC17821FD8A}"/>
              </a:ext>
            </a:extLst>
          </p:cNvPr>
          <p:cNvPicPr>
            <a:picLocks noChangeAspect="1"/>
          </p:cNvPicPr>
          <p:nvPr/>
        </p:nvPicPr>
        <p:blipFill>
          <a:blip r:embed="rId5"/>
          <a:stretch>
            <a:fillRect/>
          </a:stretch>
        </p:blipFill>
        <p:spPr>
          <a:xfrm>
            <a:off x="4838849" y="1058400"/>
            <a:ext cx="1625568" cy="2889900"/>
          </a:xfrm>
          <a:prstGeom prst="rect">
            <a:avLst/>
          </a:prstGeom>
        </p:spPr>
      </p:pic>
      <p:pic>
        <p:nvPicPr>
          <p:cNvPr id="15" name="Picture 14" descr="A picture containing icon&#10;&#10;Description automatically generated">
            <a:extLst>
              <a:ext uri="{FF2B5EF4-FFF2-40B4-BE49-F238E27FC236}">
                <a16:creationId xmlns:a16="http://schemas.microsoft.com/office/drawing/2014/main" id="{ADD15408-6F3C-43EC-A66F-5B1DDCA4AA60}"/>
              </a:ext>
            </a:extLst>
          </p:cNvPr>
          <p:cNvPicPr>
            <a:picLocks noChangeAspect="1"/>
          </p:cNvPicPr>
          <p:nvPr/>
        </p:nvPicPr>
        <p:blipFill>
          <a:blip r:embed="rId6"/>
          <a:stretch>
            <a:fillRect/>
          </a:stretch>
        </p:blipFill>
        <p:spPr>
          <a:xfrm>
            <a:off x="6991353" y="1058400"/>
            <a:ext cx="1625568" cy="2889900"/>
          </a:xfrm>
          <a:prstGeom prst="rect">
            <a:avLst/>
          </a:prstGeom>
        </p:spPr>
      </p:pic>
    </p:spTree>
    <p:extLst>
      <p:ext uri="{BB962C8B-B14F-4D97-AF65-F5344CB8AC3E}">
        <p14:creationId xmlns:p14="http://schemas.microsoft.com/office/powerpoint/2010/main" val="554190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89"/>
        <p:cNvGrpSpPr/>
        <p:nvPr/>
      </p:nvGrpSpPr>
      <p:grpSpPr>
        <a:xfrm>
          <a:off x="0" y="0"/>
          <a:ext cx="0" cy="0"/>
          <a:chOff x="0" y="0"/>
          <a:chExt cx="0" cy="0"/>
        </a:xfrm>
      </p:grpSpPr>
      <p:sp>
        <p:nvSpPr>
          <p:cNvPr id="2690" name="Google Shape;2690;p68"/>
          <p:cNvSpPr txBox="1">
            <a:spLocks noGrp="1"/>
          </p:cNvSpPr>
          <p:nvPr>
            <p:ph type="body" idx="1"/>
          </p:nvPr>
        </p:nvSpPr>
        <p:spPr>
          <a:xfrm>
            <a:off x="2925900" y="1784193"/>
            <a:ext cx="3292200" cy="1150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Do you have any questions?</a:t>
            </a:r>
            <a:endParaRPr dirty="0"/>
          </a:p>
        </p:txBody>
      </p:sp>
      <p:sp>
        <p:nvSpPr>
          <p:cNvPr id="2691" name="Google Shape;2691;p68"/>
          <p:cNvSpPr txBox="1">
            <a:spLocks noGrp="1"/>
          </p:cNvSpPr>
          <p:nvPr>
            <p:ph type="title"/>
          </p:nvPr>
        </p:nvSpPr>
        <p:spPr>
          <a:xfrm>
            <a:off x="2925900" y="1211488"/>
            <a:ext cx="32922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THANKS!</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42426"/>
        </a:solidFill>
        <a:effectLst/>
      </p:bgPr>
    </p:bg>
    <p:spTree>
      <p:nvGrpSpPr>
        <p:cNvPr id="1" name="Shape 353"/>
        <p:cNvGrpSpPr/>
        <p:nvPr/>
      </p:nvGrpSpPr>
      <p:grpSpPr>
        <a:xfrm>
          <a:off x="0" y="0"/>
          <a:ext cx="0" cy="0"/>
          <a:chOff x="0" y="0"/>
          <a:chExt cx="0" cy="0"/>
        </a:xfrm>
      </p:grpSpPr>
      <p:sp>
        <p:nvSpPr>
          <p:cNvPr id="354" name="Google Shape;354;p42"/>
          <p:cNvSpPr txBox="1">
            <a:spLocks noGrp="1"/>
          </p:cNvSpPr>
          <p:nvPr>
            <p:ph type="title"/>
          </p:nvPr>
        </p:nvSpPr>
        <p:spPr>
          <a:xfrm>
            <a:off x="710550" y="447041"/>
            <a:ext cx="7722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355" name="Google Shape;355;p42"/>
          <p:cNvSpPr txBox="1">
            <a:spLocks noGrp="1"/>
          </p:cNvSpPr>
          <p:nvPr>
            <p:ph type="title" idx="2"/>
          </p:nvPr>
        </p:nvSpPr>
        <p:spPr>
          <a:xfrm>
            <a:off x="5885100" y="478326"/>
            <a:ext cx="2514600" cy="4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357" name="Google Shape;357;p42"/>
          <p:cNvSpPr txBox="1">
            <a:spLocks noGrp="1"/>
          </p:cNvSpPr>
          <p:nvPr>
            <p:ph type="title" idx="3"/>
          </p:nvPr>
        </p:nvSpPr>
        <p:spPr>
          <a:xfrm>
            <a:off x="5219625" y="447041"/>
            <a:ext cx="511200" cy="404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01</a:t>
            </a:r>
            <a:endParaRPr dirty="0"/>
          </a:p>
        </p:txBody>
      </p:sp>
      <p:sp>
        <p:nvSpPr>
          <p:cNvPr id="360" name="Google Shape;360;p42"/>
          <p:cNvSpPr txBox="1">
            <a:spLocks noGrp="1"/>
          </p:cNvSpPr>
          <p:nvPr>
            <p:ph type="title" idx="6"/>
          </p:nvPr>
        </p:nvSpPr>
        <p:spPr>
          <a:xfrm>
            <a:off x="5219625" y="1019741"/>
            <a:ext cx="511200" cy="440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02</a:t>
            </a:r>
            <a:endParaRPr dirty="0"/>
          </a:p>
        </p:txBody>
      </p:sp>
      <p:sp>
        <p:nvSpPr>
          <p:cNvPr id="27" name="Google Shape;355;p42">
            <a:extLst>
              <a:ext uri="{FF2B5EF4-FFF2-40B4-BE49-F238E27FC236}">
                <a16:creationId xmlns:a16="http://schemas.microsoft.com/office/drawing/2014/main" id="{C1C7946A-DC55-4086-9F43-452369C321CE}"/>
              </a:ext>
            </a:extLst>
          </p:cNvPr>
          <p:cNvSpPr txBox="1">
            <a:spLocks/>
          </p:cNvSpPr>
          <p:nvPr/>
        </p:nvSpPr>
        <p:spPr>
          <a:xfrm>
            <a:off x="5885100" y="1051026"/>
            <a:ext cx="2514600" cy="40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9pPr>
          </a:lstStyle>
          <a:p>
            <a:r>
              <a:rPr lang="en-US" dirty="0"/>
              <a:t>OBJECTIVES</a:t>
            </a:r>
          </a:p>
        </p:txBody>
      </p:sp>
      <p:sp>
        <p:nvSpPr>
          <p:cNvPr id="28" name="Google Shape;360;p42">
            <a:extLst>
              <a:ext uri="{FF2B5EF4-FFF2-40B4-BE49-F238E27FC236}">
                <a16:creationId xmlns:a16="http://schemas.microsoft.com/office/drawing/2014/main" id="{E1454BD9-D5B8-4F01-847A-877F6F177415}"/>
              </a:ext>
            </a:extLst>
          </p:cNvPr>
          <p:cNvSpPr txBox="1">
            <a:spLocks/>
          </p:cNvSpPr>
          <p:nvPr/>
        </p:nvSpPr>
        <p:spPr>
          <a:xfrm>
            <a:off x="5219625" y="1628441"/>
            <a:ext cx="511200" cy="440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2400"/>
              <a:buFont typeface="Anton"/>
              <a:buNone/>
              <a:defRPr sz="2400" b="0" i="0" u="none" strike="noStrike" cap="none">
                <a:solidFill>
                  <a:schemeClr val="accent1"/>
                </a:solidFill>
                <a:latin typeface="Anton"/>
                <a:ea typeface="Anton"/>
                <a:cs typeface="Anton"/>
                <a:sym typeface="Anton"/>
              </a:defRPr>
            </a:lvl1pPr>
            <a:lvl2pPr marR="0" lvl="1" algn="r" rtl="0">
              <a:lnSpc>
                <a:spcPct val="100000"/>
              </a:lnSpc>
              <a:spcBef>
                <a:spcPts val="0"/>
              </a:spcBef>
              <a:spcAft>
                <a:spcPts val="0"/>
              </a:spcAft>
              <a:buClr>
                <a:schemeClr val="accent1"/>
              </a:buClr>
              <a:buSzPts val="2400"/>
              <a:buFont typeface="Anton"/>
              <a:buNone/>
              <a:defRPr sz="2400" b="0" i="0" u="none" strike="noStrike" cap="none">
                <a:solidFill>
                  <a:schemeClr val="accent1"/>
                </a:solidFill>
                <a:latin typeface="Anton"/>
                <a:ea typeface="Anton"/>
                <a:cs typeface="Anton"/>
                <a:sym typeface="Anton"/>
              </a:defRPr>
            </a:lvl2pPr>
            <a:lvl3pPr marR="0" lvl="2" algn="r" rtl="0">
              <a:lnSpc>
                <a:spcPct val="100000"/>
              </a:lnSpc>
              <a:spcBef>
                <a:spcPts val="0"/>
              </a:spcBef>
              <a:spcAft>
                <a:spcPts val="0"/>
              </a:spcAft>
              <a:buClr>
                <a:schemeClr val="accent1"/>
              </a:buClr>
              <a:buSzPts val="2400"/>
              <a:buFont typeface="Anton"/>
              <a:buNone/>
              <a:defRPr sz="2400" b="0" i="0" u="none" strike="noStrike" cap="none">
                <a:solidFill>
                  <a:schemeClr val="accent1"/>
                </a:solidFill>
                <a:latin typeface="Anton"/>
                <a:ea typeface="Anton"/>
                <a:cs typeface="Anton"/>
                <a:sym typeface="Anton"/>
              </a:defRPr>
            </a:lvl3pPr>
            <a:lvl4pPr marR="0" lvl="3" algn="r" rtl="0">
              <a:lnSpc>
                <a:spcPct val="100000"/>
              </a:lnSpc>
              <a:spcBef>
                <a:spcPts val="0"/>
              </a:spcBef>
              <a:spcAft>
                <a:spcPts val="0"/>
              </a:spcAft>
              <a:buClr>
                <a:schemeClr val="accent1"/>
              </a:buClr>
              <a:buSzPts val="2400"/>
              <a:buFont typeface="Anton"/>
              <a:buNone/>
              <a:defRPr sz="2400" b="0" i="0" u="none" strike="noStrike" cap="none">
                <a:solidFill>
                  <a:schemeClr val="accent1"/>
                </a:solidFill>
                <a:latin typeface="Anton"/>
                <a:ea typeface="Anton"/>
                <a:cs typeface="Anton"/>
                <a:sym typeface="Anton"/>
              </a:defRPr>
            </a:lvl4pPr>
            <a:lvl5pPr marR="0" lvl="4" algn="r" rtl="0">
              <a:lnSpc>
                <a:spcPct val="100000"/>
              </a:lnSpc>
              <a:spcBef>
                <a:spcPts val="0"/>
              </a:spcBef>
              <a:spcAft>
                <a:spcPts val="0"/>
              </a:spcAft>
              <a:buClr>
                <a:schemeClr val="accent1"/>
              </a:buClr>
              <a:buSzPts val="2400"/>
              <a:buFont typeface="Anton"/>
              <a:buNone/>
              <a:defRPr sz="2400" b="0" i="0" u="none" strike="noStrike" cap="none">
                <a:solidFill>
                  <a:schemeClr val="accent1"/>
                </a:solidFill>
                <a:latin typeface="Anton"/>
                <a:ea typeface="Anton"/>
                <a:cs typeface="Anton"/>
                <a:sym typeface="Anton"/>
              </a:defRPr>
            </a:lvl5pPr>
            <a:lvl6pPr marR="0" lvl="5" algn="r" rtl="0">
              <a:lnSpc>
                <a:spcPct val="100000"/>
              </a:lnSpc>
              <a:spcBef>
                <a:spcPts val="0"/>
              </a:spcBef>
              <a:spcAft>
                <a:spcPts val="0"/>
              </a:spcAft>
              <a:buClr>
                <a:schemeClr val="accent1"/>
              </a:buClr>
              <a:buSzPts val="2400"/>
              <a:buFont typeface="Anton"/>
              <a:buNone/>
              <a:defRPr sz="2400" b="0" i="0" u="none" strike="noStrike" cap="none">
                <a:solidFill>
                  <a:schemeClr val="accent1"/>
                </a:solidFill>
                <a:latin typeface="Anton"/>
                <a:ea typeface="Anton"/>
                <a:cs typeface="Anton"/>
                <a:sym typeface="Anton"/>
              </a:defRPr>
            </a:lvl6pPr>
            <a:lvl7pPr marR="0" lvl="6" algn="r" rtl="0">
              <a:lnSpc>
                <a:spcPct val="100000"/>
              </a:lnSpc>
              <a:spcBef>
                <a:spcPts val="0"/>
              </a:spcBef>
              <a:spcAft>
                <a:spcPts val="0"/>
              </a:spcAft>
              <a:buClr>
                <a:schemeClr val="accent1"/>
              </a:buClr>
              <a:buSzPts val="2400"/>
              <a:buFont typeface="Anton"/>
              <a:buNone/>
              <a:defRPr sz="2400" b="0" i="0" u="none" strike="noStrike" cap="none">
                <a:solidFill>
                  <a:schemeClr val="accent1"/>
                </a:solidFill>
                <a:latin typeface="Anton"/>
                <a:ea typeface="Anton"/>
                <a:cs typeface="Anton"/>
                <a:sym typeface="Anton"/>
              </a:defRPr>
            </a:lvl7pPr>
            <a:lvl8pPr marR="0" lvl="7" algn="r" rtl="0">
              <a:lnSpc>
                <a:spcPct val="100000"/>
              </a:lnSpc>
              <a:spcBef>
                <a:spcPts val="0"/>
              </a:spcBef>
              <a:spcAft>
                <a:spcPts val="0"/>
              </a:spcAft>
              <a:buClr>
                <a:schemeClr val="accent1"/>
              </a:buClr>
              <a:buSzPts val="2400"/>
              <a:buFont typeface="Anton"/>
              <a:buNone/>
              <a:defRPr sz="2400" b="0" i="0" u="none" strike="noStrike" cap="none">
                <a:solidFill>
                  <a:schemeClr val="accent1"/>
                </a:solidFill>
                <a:latin typeface="Anton"/>
                <a:ea typeface="Anton"/>
                <a:cs typeface="Anton"/>
                <a:sym typeface="Anton"/>
              </a:defRPr>
            </a:lvl8pPr>
            <a:lvl9pPr marR="0" lvl="8" algn="r" rtl="0">
              <a:lnSpc>
                <a:spcPct val="100000"/>
              </a:lnSpc>
              <a:spcBef>
                <a:spcPts val="0"/>
              </a:spcBef>
              <a:spcAft>
                <a:spcPts val="0"/>
              </a:spcAft>
              <a:buClr>
                <a:schemeClr val="accent1"/>
              </a:buClr>
              <a:buSzPts val="2400"/>
              <a:buFont typeface="Anton"/>
              <a:buNone/>
              <a:defRPr sz="2400" b="0" i="0" u="none" strike="noStrike" cap="none">
                <a:solidFill>
                  <a:schemeClr val="accent1"/>
                </a:solidFill>
                <a:latin typeface="Anton"/>
                <a:ea typeface="Anton"/>
                <a:cs typeface="Anton"/>
                <a:sym typeface="Anton"/>
              </a:defRPr>
            </a:lvl9pPr>
          </a:lstStyle>
          <a:p>
            <a:r>
              <a:rPr lang="en" dirty="0"/>
              <a:t>03</a:t>
            </a:r>
          </a:p>
        </p:txBody>
      </p:sp>
      <p:sp>
        <p:nvSpPr>
          <p:cNvPr id="29" name="Google Shape;355;p42">
            <a:extLst>
              <a:ext uri="{FF2B5EF4-FFF2-40B4-BE49-F238E27FC236}">
                <a16:creationId xmlns:a16="http://schemas.microsoft.com/office/drawing/2014/main" id="{009AD355-9A8E-4EAF-B270-DE5E4FFB432B}"/>
              </a:ext>
            </a:extLst>
          </p:cNvPr>
          <p:cNvSpPr txBox="1">
            <a:spLocks/>
          </p:cNvSpPr>
          <p:nvPr/>
        </p:nvSpPr>
        <p:spPr>
          <a:xfrm>
            <a:off x="5885100" y="1664441"/>
            <a:ext cx="2514600" cy="40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9pPr>
          </a:lstStyle>
          <a:p>
            <a:r>
              <a:rPr lang="en-US" dirty="0"/>
              <a:t>IMPLICATION</a:t>
            </a:r>
          </a:p>
        </p:txBody>
      </p:sp>
      <p:sp>
        <p:nvSpPr>
          <p:cNvPr id="30" name="Google Shape;360;p42">
            <a:extLst>
              <a:ext uri="{FF2B5EF4-FFF2-40B4-BE49-F238E27FC236}">
                <a16:creationId xmlns:a16="http://schemas.microsoft.com/office/drawing/2014/main" id="{8AA31663-D7C3-47DC-90C6-51A55239B08B}"/>
              </a:ext>
            </a:extLst>
          </p:cNvPr>
          <p:cNvSpPr txBox="1">
            <a:spLocks/>
          </p:cNvSpPr>
          <p:nvPr/>
        </p:nvSpPr>
        <p:spPr>
          <a:xfrm>
            <a:off x="5219625" y="2237141"/>
            <a:ext cx="511200" cy="440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2400"/>
              <a:buFont typeface="Anton"/>
              <a:buNone/>
              <a:defRPr sz="2400" b="0" i="0" u="none" strike="noStrike" cap="none">
                <a:solidFill>
                  <a:schemeClr val="accent1"/>
                </a:solidFill>
                <a:latin typeface="Anton"/>
                <a:ea typeface="Anton"/>
                <a:cs typeface="Anton"/>
                <a:sym typeface="Anton"/>
              </a:defRPr>
            </a:lvl1pPr>
            <a:lvl2pPr marR="0" lvl="1" algn="r" rtl="0">
              <a:lnSpc>
                <a:spcPct val="100000"/>
              </a:lnSpc>
              <a:spcBef>
                <a:spcPts val="0"/>
              </a:spcBef>
              <a:spcAft>
                <a:spcPts val="0"/>
              </a:spcAft>
              <a:buClr>
                <a:schemeClr val="accent1"/>
              </a:buClr>
              <a:buSzPts val="2400"/>
              <a:buFont typeface="Anton"/>
              <a:buNone/>
              <a:defRPr sz="2400" b="0" i="0" u="none" strike="noStrike" cap="none">
                <a:solidFill>
                  <a:schemeClr val="accent1"/>
                </a:solidFill>
                <a:latin typeface="Anton"/>
                <a:ea typeface="Anton"/>
                <a:cs typeface="Anton"/>
                <a:sym typeface="Anton"/>
              </a:defRPr>
            </a:lvl2pPr>
            <a:lvl3pPr marR="0" lvl="2" algn="r" rtl="0">
              <a:lnSpc>
                <a:spcPct val="100000"/>
              </a:lnSpc>
              <a:spcBef>
                <a:spcPts val="0"/>
              </a:spcBef>
              <a:spcAft>
                <a:spcPts val="0"/>
              </a:spcAft>
              <a:buClr>
                <a:schemeClr val="accent1"/>
              </a:buClr>
              <a:buSzPts val="2400"/>
              <a:buFont typeface="Anton"/>
              <a:buNone/>
              <a:defRPr sz="2400" b="0" i="0" u="none" strike="noStrike" cap="none">
                <a:solidFill>
                  <a:schemeClr val="accent1"/>
                </a:solidFill>
                <a:latin typeface="Anton"/>
                <a:ea typeface="Anton"/>
                <a:cs typeface="Anton"/>
                <a:sym typeface="Anton"/>
              </a:defRPr>
            </a:lvl3pPr>
            <a:lvl4pPr marR="0" lvl="3" algn="r" rtl="0">
              <a:lnSpc>
                <a:spcPct val="100000"/>
              </a:lnSpc>
              <a:spcBef>
                <a:spcPts val="0"/>
              </a:spcBef>
              <a:spcAft>
                <a:spcPts val="0"/>
              </a:spcAft>
              <a:buClr>
                <a:schemeClr val="accent1"/>
              </a:buClr>
              <a:buSzPts val="2400"/>
              <a:buFont typeface="Anton"/>
              <a:buNone/>
              <a:defRPr sz="2400" b="0" i="0" u="none" strike="noStrike" cap="none">
                <a:solidFill>
                  <a:schemeClr val="accent1"/>
                </a:solidFill>
                <a:latin typeface="Anton"/>
                <a:ea typeface="Anton"/>
                <a:cs typeface="Anton"/>
                <a:sym typeface="Anton"/>
              </a:defRPr>
            </a:lvl4pPr>
            <a:lvl5pPr marR="0" lvl="4" algn="r" rtl="0">
              <a:lnSpc>
                <a:spcPct val="100000"/>
              </a:lnSpc>
              <a:spcBef>
                <a:spcPts val="0"/>
              </a:spcBef>
              <a:spcAft>
                <a:spcPts val="0"/>
              </a:spcAft>
              <a:buClr>
                <a:schemeClr val="accent1"/>
              </a:buClr>
              <a:buSzPts val="2400"/>
              <a:buFont typeface="Anton"/>
              <a:buNone/>
              <a:defRPr sz="2400" b="0" i="0" u="none" strike="noStrike" cap="none">
                <a:solidFill>
                  <a:schemeClr val="accent1"/>
                </a:solidFill>
                <a:latin typeface="Anton"/>
                <a:ea typeface="Anton"/>
                <a:cs typeface="Anton"/>
                <a:sym typeface="Anton"/>
              </a:defRPr>
            </a:lvl5pPr>
            <a:lvl6pPr marR="0" lvl="5" algn="r" rtl="0">
              <a:lnSpc>
                <a:spcPct val="100000"/>
              </a:lnSpc>
              <a:spcBef>
                <a:spcPts val="0"/>
              </a:spcBef>
              <a:spcAft>
                <a:spcPts val="0"/>
              </a:spcAft>
              <a:buClr>
                <a:schemeClr val="accent1"/>
              </a:buClr>
              <a:buSzPts val="2400"/>
              <a:buFont typeface="Anton"/>
              <a:buNone/>
              <a:defRPr sz="2400" b="0" i="0" u="none" strike="noStrike" cap="none">
                <a:solidFill>
                  <a:schemeClr val="accent1"/>
                </a:solidFill>
                <a:latin typeface="Anton"/>
                <a:ea typeface="Anton"/>
                <a:cs typeface="Anton"/>
                <a:sym typeface="Anton"/>
              </a:defRPr>
            </a:lvl6pPr>
            <a:lvl7pPr marR="0" lvl="6" algn="r" rtl="0">
              <a:lnSpc>
                <a:spcPct val="100000"/>
              </a:lnSpc>
              <a:spcBef>
                <a:spcPts val="0"/>
              </a:spcBef>
              <a:spcAft>
                <a:spcPts val="0"/>
              </a:spcAft>
              <a:buClr>
                <a:schemeClr val="accent1"/>
              </a:buClr>
              <a:buSzPts val="2400"/>
              <a:buFont typeface="Anton"/>
              <a:buNone/>
              <a:defRPr sz="2400" b="0" i="0" u="none" strike="noStrike" cap="none">
                <a:solidFill>
                  <a:schemeClr val="accent1"/>
                </a:solidFill>
                <a:latin typeface="Anton"/>
                <a:ea typeface="Anton"/>
                <a:cs typeface="Anton"/>
                <a:sym typeface="Anton"/>
              </a:defRPr>
            </a:lvl7pPr>
            <a:lvl8pPr marR="0" lvl="7" algn="r" rtl="0">
              <a:lnSpc>
                <a:spcPct val="100000"/>
              </a:lnSpc>
              <a:spcBef>
                <a:spcPts val="0"/>
              </a:spcBef>
              <a:spcAft>
                <a:spcPts val="0"/>
              </a:spcAft>
              <a:buClr>
                <a:schemeClr val="accent1"/>
              </a:buClr>
              <a:buSzPts val="2400"/>
              <a:buFont typeface="Anton"/>
              <a:buNone/>
              <a:defRPr sz="2400" b="0" i="0" u="none" strike="noStrike" cap="none">
                <a:solidFill>
                  <a:schemeClr val="accent1"/>
                </a:solidFill>
                <a:latin typeface="Anton"/>
                <a:ea typeface="Anton"/>
                <a:cs typeface="Anton"/>
                <a:sym typeface="Anton"/>
              </a:defRPr>
            </a:lvl8pPr>
            <a:lvl9pPr marR="0" lvl="8" algn="r" rtl="0">
              <a:lnSpc>
                <a:spcPct val="100000"/>
              </a:lnSpc>
              <a:spcBef>
                <a:spcPts val="0"/>
              </a:spcBef>
              <a:spcAft>
                <a:spcPts val="0"/>
              </a:spcAft>
              <a:buClr>
                <a:schemeClr val="accent1"/>
              </a:buClr>
              <a:buSzPts val="2400"/>
              <a:buFont typeface="Anton"/>
              <a:buNone/>
              <a:defRPr sz="2400" b="0" i="0" u="none" strike="noStrike" cap="none">
                <a:solidFill>
                  <a:schemeClr val="accent1"/>
                </a:solidFill>
                <a:latin typeface="Anton"/>
                <a:ea typeface="Anton"/>
                <a:cs typeface="Anton"/>
                <a:sym typeface="Anton"/>
              </a:defRPr>
            </a:lvl9pPr>
          </a:lstStyle>
          <a:p>
            <a:r>
              <a:rPr lang="en" dirty="0"/>
              <a:t>04</a:t>
            </a:r>
          </a:p>
        </p:txBody>
      </p:sp>
      <p:sp>
        <p:nvSpPr>
          <p:cNvPr id="31" name="Google Shape;355;p42">
            <a:extLst>
              <a:ext uri="{FF2B5EF4-FFF2-40B4-BE49-F238E27FC236}">
                <a16:creationId xmlns:a16="http://schemas.microsoft.com/office/drawing/2014/main" id="{5F57EB89-FB28-45E8-9A24-70D45A423315}"/>
              </a:ext>
            </a:extLst>
          </p:cNvPr>
          <p:cNvSpPr txBox="1">
            <a:spLocks/>
          </p:cNvSpPr>
          <p:nvPr/>
        </p:nvSpPr>
        <p:spPr>
          <a:xfrm>
            <a:off x="5885100" y="2279547"/>
            <a:ext cx="2514600" cy="40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9pPr>
          </a:lstStyle>
          <a:p>
            <a:r>
              <a:rPr lang="en-US" dirty="0"/>
              <a:t>LITERATURE REVIEW</a:t>
            </a:r>
          </a:p>
        </p:txBody>
      </p:sp>
      <p:sp>
        <p:nvSpPr>
          <p:cNvPr id="32" name="Google Shape;360;p42">
            <a:extLst>
              <a:ext uri="{FF2B5EF4-FFF2-40B4-BE49-F238E27FC236}">
                <a16:creationId xmlns:a16="http://schemas.microsoft.com/office/drawing/2014/main" id="{34E86989-7112-4108-B057-78D14E716985}"/>
              </a:ext>
            </a:extLst>
          </p:cNvPr>
          <p:cNvSpPr txBox="1">
            <a:spLocks/>
          </p:cNvSpPr>
          <p:nvPr/>
        </p:nvSpPr>
        <p:spPr>
          <a:xfrm>
            <a:off x="5219625" y="2845841"/>
            <a:ext cx="511200" cy="440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2400"/>
              <a:buFont typeface="Anton"/>
              <a:buNone/>
              <a:defRPr sz="2400" b="0" i="0" u="none" strike="noStrike" cap="none">
                <a:solidFill>
                  <a:schemeClr val="accent1"/>
                </a:solidFill>
                <a:latin typeface="Anton"/>
                <a:ea typeface="Anton"/>
                <a:cs typeface="Anton"/>
                <a:sym typeface="Anton"/>
              </a:defRPr>
            </a:lvl1pPr>
            <a:lvl2pPr marR="0" lvl="1" algn="r" rtl="0">
              <a:lnSpc>
                <a:spcPct val="100000"/>
              </a:lnSpc>
              <a:spcBef>
                <a:spcPts val="0"/>
              </a:spcBef>
              <a:spcAft>
                <a:spcPts val="0"/>
              </a:spcAft>
              <a:buClr>
                <a:schemeClr val="accent1"/>
              </a:buClr>
              <a:buSzPts val="2400"/>
              <a:buFont typeface="Anton"/>
              <a:buNone/>
              <a:defRPr sz="2400" b="0" i="0" u="none" strike="noStrike" cap="none">
                <a:solidFill>
                  <a:schemeClr val="accent1"/>
                </a:solidFill>
                <a:latin typeface="Anton"/>
                <a:ea typeface="Anton"/>
                <a:cs typeface="Anton"/>
                <a:sym typeface="Anton"/>
              </a:defRPr>
            </a:lvl2pPr>
            <a:lvl3pPr marR="0" lvl="2" algn="r" rtl="0">
              <a:lnSpc>
                <a:spcPct val="100000"/>
              </a:lnSpc>
              <a:spcBef>
                <a:spcPts val="0"/>
              </a:spcBef>
              <a:spcAft>
                <a:spcPts val="0"/>
              </a:spcAft>
              <a:buClr>
                <a:schemeClr val="accent1"/>
              </a:buClr>
              <a:buSzPts val="2400"/>
              <a:buFont typeface="Anton"/>
              <a:buNone/>
              <a:defRPr sz="2400" b="0" i="0" u="none" strike="noStrike" cap="none">
                <a:solidFill>
                  <a:schemeClr val="accent1"/>
                </a:solidFill>
                <a:latin typeface="Anton"/>
                <a:ea typeface="Anton"/>
                <a:cs typeface="Anton"/>
                <a:sym typeface="Anton"/>
              </a:defRPr>
            </a:lvl3pPr>
            <a:lvl4pPr marR="0" lvl="3" algn="r" rtl="0">
              <a:lnSpc>
                <a:spcPct val="100000"/>
              </a:lnSpc>
              <a:spcBef>
                <a:spcPts val="0"/>
              </a:spcBef>
              <a:spcAft>
                <a:spcPts val="0"/>
              </a:spcAft>
              <a:buClr>
                <a:schemeClr val="accent1"/>
              </a:buClr>
              <a:buSzPts val="2400"/>
              <a:buFont typeface="Anton"/>
              <a:buNone/>
              <a:defRPr sz="2400" b="0" i="0" u="none" strike="noStrike" cap="none">
                <a:solidFill>
                  <a:schemeClr val="accent1"/>
                </a:solidFill>
                <a:latin typeface="Anton"/>
                <a:ea typeface="Anton"/>
                <a:cs typeface="Anton"/>
                <a:sym typeface="Anton"/>
              </a:defRPr>
            </a:lvl4pPr>
            <a:lvl5pPr marR="0" lvl="4" algn="r" rtl="0">
              <a:lnSpc>
                <a:spcPct val="100000"/>
              </a:lnSpc>
              <a:spcBef>
                <a:spcPts val="0"/>
              </a:spcBef>
              <a:spcAft>
                <a:spcPts val="0"/>
              </a:spcAft>
              <a:buClr>
                <a:schemeClr val="accent1"/>
              </a:buClr>
              <a:buSzPts val="2400"/>
              <a:buFont typeface="Anton"/>
              <a:buNone/>
              <a:defRPr sz="2400" b="0" i="0" u="none" strike="noStrike" cap="none">
                <a:solidFill>
                  <a:schemeClr val="accent1"/>
                </a:solidFill>
                <a:latin typeface="Anton"/>
                <a:ea typeface="Anton"/>
                <a:cs typeface="Anton"/>
                <a:sym typeface="Anton"/>
              </a:defRPr>
            </a:lvl5pPr>
            <a:lvl6pPr marR="0" lvl="5" algn="r" rtl="0">
              <a:lnSpc>
                <a:spcPct val="100000"/>
              </a:lnSpc>
              <a:spcBef>
                <a:spcPts val="0"/>
              </a:spcBef>
              <a:spcAft>
                <a:spcPts val="0"/>
              </a:spcAft>
              <a:buClr>
                <a:schemeClr val="accent1"/>
              </a:buClr>
              <a:buSzPts val="2400"/>
              <a:buFont typeface="Anton"/>
              <a:buNone/>
              <a:defRPr sz="2400" b="0" i="0" u="none" strike="noStrike" cap="none">
                <a:solidFill>
                  <a:schemeClr val="accent1"/>
                </a:solidFill>
                <a:latin typeface="Anton"/>
                <a:ea typeface="Anton"/>
                <a:cs typeface="Anton"/>
                <a:sym typeface="Anton"/>
              </a:defRPr>
            </a:lvl6pPr>
            <a:lvl7pPr marR="0" lvl="6" algn="r" rtl="0">
              <a:lnSpc>
                <a:spcPct val="100000"/>
              </a:lnSpc>
              <a:spcBef>
                <a:spcPts val="0"/>
              </a:spcBef>
              <a:spcAft>
                <a:spcPts val="0"/>
              </a:spcAft>
              <a:buClr>
                <a:schemeClr val="accent1"/>
              </a:buClr>
              <a:buSzPts val="2400"/>
              <a:buFont typeface="Anton"/>
              <a:buNone/>
              <a:defRPr sz="2400" b="0" i="0" u="none" strike="noStrike" cap="none">
                <a:solidFill>
                  <a:schemeClr val="accent1"/>
                </a:solidFill>
                <a:latin typeface="Anton"/>
                <a:ea typeface="Anton"/>
                <a:cs typeface="Anton"/>
                <a:sym typeface="Anton"/>
              </a:defRPr>
            </a:lvl7pPr>
            <a:lvl8pPr marR="0" lvl="7" algn="r" rtl="0">
              <a:lnSpc>
                <a:spcPct val="100000"/>
              </a:lnSpc>
              <a:spcBef>
                <a:spcPts val="0"/>
              </a:spcBef>
              <a:spcAft>
                <a:spcPts val="0"/>
              </a:spcAft>
              <a:buClr>
                <a:schemeClr val="accent1"/>
              </a:buClr>
              <a:buSzPts val="2400"/>
              <a:buFont typeface="Anton"/>
              <a:buNone/>
              <a:defRPr sz="2400" b="0" i="0" u="none" strike="noStrike" cap="none">
                <a:solidFill>
                  <a:schemeClr val="accent1"/>
                </a:solidFill>
                <a:latin typeface="Anton"/>
                <a:ea typeface="Anton"/>
                <a:cs typeface="Anton"/>
                <a:sym typeface="Anton"/>
              </a:defRPr>
            </a:lvl8pPr>
            <a:lvl9pPr marR="0" lvl="8" algn="r" rtl="0">
              <a:lnSpc>
                <a:spcPct val="100000"/>
              </a:lnSpc>
              <a:spcBef>
                <a:spcPts val="0"/>
              </a:spcBef>
              <a:spcAft>
                <a:spcPts val="0"/>
              </a:spcAft>
              <a:buClr>
                <a:schemeClr val="accent1"/>
              </a:buClr>
              <a:buSzPts val="2400"/>
              <a:buFont typeface="Anton"/>
              <a:buNone/>
              <a:defRPr sz="2400" b="0" i="0" u="none" strike="noStrike" cap="none">
                <a:solidFill>
                  <a:schemeClr val="accent1"/>
                </a:solidFill>
                <a:latin typeface="Anton"/>
                <a:ea typeface="Anton"/>
                <a:cs typeface="Anton"/>
                <a:sym typeface="Anton"/>
              </a:defRPr>
            </a:lvl9pPr>
          </a:lstStyle>
          <a:p>
            <a:r>
              <a:rPr lang="en" dirty="0"/>
              <a:t>05</a:t>
            </a:r>
          </a:p>
        </p:txBody>
      </p:sp>
      <p:sp>
        <p:nvSpPr>
          <p:cNvPr id="33" name="Google Shape;355;p42">
            <a:extLst>
              <a:ext uri="{FF2B5EF4-FFF2-40B4-BE49-F238E27FC236}">
                <a16:creationId xmlns:a16="http://schemas.microsoft.com/office/drawing/2014/main" id="{E2975BF6-FA82-4EDD-8085-55839CE508D5}"/>
              </a:ext>
            </a:extLst>
          </p:cNvPr>
          <p:cNvSpPr txBox="1">
            <a:spLocks/>
          </p:cNvSpPr>
          <p:nvPr/>
        </p:nvSpPr>
        <p:spPr>
          <a:xfrm>
            <a:off x="5885100" y="2894653"/>
            <a:ext cx="2514600" cy="40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9pPr>
          </a:lstStyle>
          <a:p>
            <a:r>
              <a:rPr lang="en-US" dirty="0"/>
              <a:t>TOOLS &amp; METHODOLOGY</a:t>
            </a:r>
          </a:p>
        </p:txBody>
      </p:sp>
      <p:sp>
        <p:nvSpPr>
          <p:cNvPr id="34" name="Google Shape;360;p42">
            <a:extLst>
              <a:ext uri="{FF2B5EF4-FFF2-40B4-BE49-F238E27FC236}">
                <a16:creationId xmlns:a16="http://schemas.microsoft.com/office/drawing/2014/main" id="{15981FB3-194B-4ED6-82CB-BDFDF278747A}"/>
              </a:ext>
            </a:extLst>
          </p:cNvPr>
          <p:cNvSpPr txBox="1">
            <a:spLocks/>
          </p:cNvSpPr>
          <p:nvPr/>
        </p:nvSpPr>
        <p:spPr>
          <a:xfrm>
            <a:off x="5219625" y="3454541"/>
            <a:ext cx="511200" cy="440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2400"/>
              <a:buFont typeface="Anton"/>
              <a:buNone/>
              <a:defRPr sz="2400" b="0" i="0" u="none" strike="noStrike" cap="none">
                <a:solidFill>
                  <a:schemeClr val="accent1"/>
                </a:solidFill>
                <a:latin typeface="Anton"/>
                <a:ea typeface="Anton"/>
                <a:cs typeface="Anton"/>
                <a:sym typeface="Anton"/>
              </a:defRPr>
            </a:lvl1pPr>
            <a:lvl2pPr marR="0" lvl="1" algn="r" rtl="0">
              <a:lnSpc>
                <a:spcPct val="100000"/>
              </a:lnSpc>
              <a:spcBef>
                <a:spcPts val="0"/>
              </a:spcBef>
              <a:spcAft>
                <a:spcPts val="0"/>
              </a:spcAft>
              <a:buClr>
                <a:schemeClr val="accent1"/>
              </a:buClr>
              <a:buSzPts val="2400"/>
              <a:buFont typeface="Anton"/>
              <a:buNone/>
              <a:defRPr sz="2400" b="0" i="0" u="none" strike="noStrike" cap="none">
                <a:solidFill>
                  <a:schemeClr val="accent1"/>
                </a:solidFill>
                <a:latin typeface="Anton"/>
                <a:ea typeface="Anton"/>
                <a:cs typeface="Anton"/>
                <a:sym typeface="Anton"/>
              </a:defRPr>
            </a:lvl2pPr>
            <a:lvl3pPr marR="0" lvl="2" algn="r" rtl="0">
              <a:lnSpc>
                <a:spcPct val="100000"/>
              </a:lnSpc>
              <a:spcBef>
                <a:spcPts val="0"/>
              </a:spcBef>
              <a:spcAft>
                <a:spcPts val="0"/>
              </a:spcAft>
              <a:buClr>
                <a:schemeClr val="accent1"/>
              </a:buClr>
              <a:buSzPts val="2400"/>
              <a:buFont typeface="Anton"/>
              <a:buNone/>
              <a:defRPr sz="2400" b="0" i="0" u="none" strike="noStrike" cap="none">
                <a:solidFill>
                  <a:schemeClr val="accent1"/>
                </a:solidFill>
                <a:latin typeface="Anton"/>
                <a:ea typeface="Anton"/>
                <a:cs typeface="Anton"/>
                <a:sym typeface="Anton"/>
              </a:defRPr>
            </a:lvl3pPr>
            <a:lvl4pPr marR="0" lvl="3" algn="r" rtl="0">
              <a:lnSpc>
                <a:spcPct val="100000"/>
              </a:lnSpc>
              <a:spcBef>
                <a:spcPts val="0"/>
              </a:spcBef>
              <a:spcAft>
                <a:spcPts val="0"/>
              </a:spcAft>
              <a:buClr>
                <a:schemeClr val="accent1"/>
              </a:buClr>
              <a:buSzPts val="2400"/>
              <a:buFont typeface="Anton"/>
              <a:buNone/>
              <a:defRPr sz="2400" b="0" i="0" u="none" strike="noStrike" cap="none">
                <a:solidFill>
                  <a:schemeClr val="accent1"/>
                </a:solidFill>
                <a:latin typeface="Anton"/>
                <a:ea typeface="Anton"/>
                <a:cs typeface="Anton"/>
                <a:sym typeface="Anton"/>
              </a:defRPr>
            </a:lvl4pPr>
            <a:lvl5pPr marR="0" lvl="4" algn="r" rtl="0">
              <a:lnSpc>
                <a:spcPct val="100000"/>
              </a:lnSpc>
              <a:spcBef>
                <a:spcPts val="0"/>
              </a:spcBef>
              <a:spcAft>
                <a:spcPts val="0"/>
              </a:spcAft>
              <a:buClr>
                <a:schemeClr val="accent1"/>
              </a:buClr>
              <a:buSzPts val="2400"/>
              <a:buFont typeface="Anton"/>
              <a:buNone/>
              <a:defRPr sz="2400" b="0" i="0" u="none" strike="noStrike" cap="none">
                <a:solidFill>
                  <a:schemeClr val="accent1"/>
                </a:solidFill>
                <a:latin typeface="Anton"/>
                <a:ea typeface="Anton"/>
                <a:cs typeface="Anton"/>
                <a:sym typeface="Anton"/>
              </a:defRPr>
            </a:lvl5pPr>
            <a:lvl6pPr marR="0" lvl="5" algn="r" rtl="0">
              <a:lnSpc>
                <a:spcPct val="100000"/>
              </a:lnSpc>
              <a:spcBef>
                <a:spcPts val="0"/>
              </a:spcBef>
              <a:spcAft>
                <a:spcPts val="0"/>
              </a:spcAft>
              <a:buClr>
                <a:schemeClr val="accent1"/>
              </a:buClr>
              <a:buSzPts val="2400"/>
              <a:buFont typeface="Anton"/>
              <a:buNone/>
              <a:defRPr sz="2400" b="0" i="0" u="none" strike="noStrike" cap="none">
                <a:solidFill>
                  <a:schemeClr val="accent1"/>
                </a:solidFill>
                <a:latin typeface="Anton"/>
                <a:ea typeface="Anton"/>
                <a:cs typeface="Anton"/>
                <a:sym typeface="Anton"/>
              </a:defRPr>
            </a:lvl6pPr>
            <a:lvl7pPr marR="0" lvl="6" algn="r" rtl="0">
              <a:lnSpc>
                <a:spcPct val="100000"/>
              </a:lnSpc>
              <a:spcBef>
                <a:spcPts val="0"/>
              </a:spcBef>
              <a:spcAft>
                <a:spcPts val="0"/>
              </a:spcAft>
              <a:buClr>
                <a:schemeClr val="accent1"/>
              </a:buClr>
              <a:buSzPts val="2400"/>
              <a:buFont typeface="Anton"/>
              <a:buNone/>
              <a:defRPr sz="2400" b="0" i="0" u="none" strike="noStrike" cap="none">
                <a:solidFill>
                  <a:schemeClr val="accent1"/>
                </a:solidFill>
                <a:latin typeface="Anton"/>
                <a:ea typeface="Anton"/>
                <a:cs typeface="Anton"/>
                <a:sym typeface="Anton"/>
              </a:defRPr>
            </a:lvl7pPr>
            <a:lvl8pPr marR="0" lvl="7" algn="r" rtl="0">
              <a:lnSpc>
                <a:spcPct val="100000"/>
              </a:lnSpc>
              <a:spcBef>
                <a:spcPts val="0"/>
              </a:spcBef>
              <a:spcAft>
                <a:spcPts val="0"/>
              </a:spcAft>
              <a:buClr>
                <a:schemeClr val="accent1"/>
              </a:buClr>
              <a:buSzPts val="2400"/>
              <a:buFont typeface="Anton"/>
              <a:buNone/>
              <a:defRPr sz="2400" b="0" i="0" u="none" strike="noStrike" cap="none">
                <a:solidFill>
                  <a:schemeClr val="accent1"/>
                </a:solidFill>
                <a:latin typeface="Anton"/>
                <a:ea typeface="Anton"/>
                <a:cs typeface="Anton"/>
                <a:sym typeface="Anton"/>
              </a:defRPr>
            </a:lvl8pPr>
            <a:lvl9pPr marR="0" lvl="8" algn="r" rtl="0">
              <a:lnSpc>
                <a:spcPct val="100000"/>
              </a:lnSpc>
              <a:spcBef>
                <a:spcPts val="0"/>
              </a:spcBef>
              <a:spcAft>
                <a:spcPts val="0"/>
              </a:spcAft>
              <a:buClr>
                <a:schemeClr val="accent1"/>
              </a:buClr>
              <a:buSzPts val="2400"/>
              <a:buFont typeface="Anton"/>
              <a:buNone/>
              <a:defRPr sz="2400" b="0" i="0" u="none" strike="noStrike" cap="none">
                <a:solidFill>
                  <a:schemeClr val="accent1"/>
                </a:solidFill>
                <a:latin typeface="Anton"/>
                <a:ea typeface="Anton"/>
                <a:cs typeface="Anton"/>
                <a:sym typeface="Anton"/>
              </a:defRPr>
            </a:lvl9pPr>
          </a:lstStyle>
          <a:p>
            <a:r>
              <a:rPr lang="en" dirty="0"/>
              <a:t>06</a:t>
            </a:r>
          </a:p>
        </p:txBody>
      </p:sp>
      <p:sp>
        <p:nvSpPr>
          <p:cNvPr id="36" name="Google Shape;355;p42">
            <a:extLst>
              <a:ext uri="{FF2B5EF4-FFF2-40B4-BE49-F238E27FC236}">
                <a16:creationId xmlns:a16="http://schemas.microsoft.com/office/drawing/2014/main" id="{8F682375-8BE6-444D-981A-FB3E5C6E5125}"/>
              </a:ext>
            </a:extLst>
          </p:cNvPr>
          <p:cNvSpPr txBox="1">
            <a:spLocks/>
          </p:cNvSpPr>
          <p:nvPr/>
        </p:nvSpPr>
        <p:spPr>
          <a:xfrm>
            <a:off x="5885100" y="3509759"/>
            <a:ext cx="2514600" cy="40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9pPr>
          </a:lstStyle>
          <a:p>
            <a:r>
              <a:rPr lang="en-US" dirty="0"/>
              <a:t>TIMLINE CHART</a:t>
            </a:r>
          </a:p>
        </p:txBody>
      </p:sp>
      <p:sp>
        <p:nvSpPr>
          <p:cNvPr id="37" name="Google Shape;360;p42">
            <a:extLst>
              <a:ext uri="{FF2B5EF4-FFF2-40B4-BE49-F238E27FC236}">
                <a16:creationId xmlns:a16="http://schemas.microsoft.com/office/drawing/2014/main" id="{34909BF3-A91C-40BD-897E-2DC4928CA258}"/>
              </a:ext>
            </a:extLst>
          </p:cNvPr>
          <p:cNvSpPr txBox="1">
            <a:spLocks/>
          </p:cNvSpPr>
          <p:nvPr/>
        </p:nvSpPr>
        <p:spPr>
          <a:xfrm>
            <a:off x="5219625" y="4063241"/>
            <a:ext cx="511200" cy="440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2400"/>
              <a:buFont typeface="Anton"/>
              <a:buNone/>
              <a:defRPr sz="2400" b="0" i="0" u="none" strike="noStrike" cap="none">
                <a:solidFill>
                  <a:schemeClr val="accent1"/>
                </a:solidFill>
                <a:latin typeface="Anton"/>
                <a:ea typeface="Anton"/>
                <a:cs typeface="Anton"/>
                <a:sym typeface="Anton"/>
              </a:defRPr>
            </a:lvl1pPr>
            <a:lvl2pPr marR="0" lvl="1" algn="r" rtl="0">
              <a:lnSpc>
                <a:spcPct val="100000"/>
              </a:lnSpc>
              <a:spcBef>
                <a:spcPts val="0"/>
              </a:spcBef>
              <a:spcAft>
                <a:spcPts val="0"/>
              </a:spcAft>
              <a:buClr>
                <a:schemeClr val="accent1"/>
              </a:buClr>
              <a:buSzPts val="2400"/>
              <a:buFont typeface="Anton"/>
              <a:buNone/>
              <a:defRPr sz="2400" b="0" i="0" u="none" strike="noStrike" cap="none">
                <a:solidFill>
                  <a:schemeClr val="accent1"/>
                </a:solidFill>
                <a:latin typeface="Anton"/>
                <a:ea typeface="Anton"/>
                <a:cs typeface="Anton"/>
                <a:sym typeface="Anton"/>
              </a:defRPr>
            </a:lvl2pPr>
            <a:lvl3pPr marR="0" lvl="2" algn="r" rtl="0">
              <a:lnSpc>
                <a:spcPct val="100000"/>
              </a:lnSpc>
              <a:spcBef>
                <a:spcPts val="0"/>
              </a:spcBef>
              <a:spcAft>
                <a:spcPts val="0"/>
              </a:spcAft>
              <a:buClr>
                <a:schemeClr val="accent1"/>
              </a:buClr>
              <a:buSzPts val="2400"/>
              <a:buFont typeface="Anton"/>
              <a:buNone/>
              <a:defRPr sz="2400" b="0" i="0" u="none" strike="noStrike" cap="none">
                <a:solidFill>
                  <a:schemeClr val="accent1"/>
                </a:solidFill>
                <a:latin typeface="Anton"/>
                <a:ea typeface="Anton"/>
                <a:cs typeface="Anton"/>
                <a:sym typeface="Anton"/>
              </a:defRPr>
            </a:lvl3pPr>
            <a:lvl4pPr marR="0" lvl="3" algn="r" rtl="0">
              <a:lnSpc>
                <a:spcPct val="100000"/>
              </a:lnSpc>
              <a:spcBef>
                <a:spcPts val="0"/>
              </a:spcBef>
              <a:spcAft>
                <a:spcPts val="0"/>
              </a:spcAft>
              <a:buClr>
                <a:schemeClr val="accent1"/>
              </a:buClr>
              <a:buSzPts val="2400"/>
              <a:buFont typeface="Anton"/>
              <a:buNone/>
              <a:defRPr sz="2400" b="0" i="0" u="none" strike="noStrike" cap="none">
                <a:solidFill>
                  <a:schemeClr val="accent1"/>
                </a:solidFill>
                <a:latin typeface="Anton"/>
                <a:ea typeface="Anton"/>
                <a:cs typeface="Anton"/>
                <a:sym typeface="Anton"/>
              </a:defRPr>
            </a:lvl4pPr>
            <a:lvl5pPr marR="0" lvl="4" algn="r" rtl="0">
              <a:lnSpc>
                <a:spcPct val="100000"/>
              </a:lnSpc>
              <a:spcBef>
                <a:spcPts val="0"/>
              </a:spcBef>
              <a:spcAft>
                <a:spcPts val="0"/>
              </a:spcAft>
              <a:buClr>
                <a:schemeClr val="accent1"/>
              </a:buClr>
              <a:buSzPts val="2400"/>
              <a:buFont typeface="Anton"/>
              <a:buNone/>
              <a:defRPr sz="2400" b="0" i="0" u="none" strike="noStrike" cap="none">
                <a:solidFill>
                  <a:schemeClr val="accent1"/>
                </a:solidFill>
                <a:latin typeface="Anton"/>
                <a:ea typeface="Anton"/>
                <a:cs typeface="Anton"/>
                <a:sym typeface="Anton"/>
              </a:defRPr>
            </a:lvl5pPr>
            <a:lvl6pPr marR="0" lvl="5" algn="r" rtl="0">
              <a:lnSpc>
                <a:spcPct val="100000"/>
              </a:lnSpc>
              <a:spcBef>
                <a:spcPts val="0"/>
              </a:spcBef>
              <a:spcAft>
                <a:spcPts val="0"/>
              </a:spcAft>
              <a:buClr>
                <a:schemeClr val="accent1"/>
              </a:buClr>
              <a:buSzPts val="2400"/>
              <a:buFont typeface="Anton"/>
              <a:buNone/>
              <a:defRPr sz="2400" b="0" i="0" u="none" strike="noStrike" cap="none">
                <a:solidFill>
                  <a:schemeClr val="accent1"/>
                </a:solidFill>
                <a:latin typeface="Anton"/>
                <a:ea typeface="Anton"/>
                <a:cs typeface="Anton"/>
                <a:sym typeface="Anton"/>
              </a:defRPr>
            </a:lvl6pPr>
            <a:lvl7pPr marR="0" lvl="6" algn="r" rtl="0">
              <a:lnSpc>
                <a:spcPct val="100000"/>
              </a:lnSpc>
              <a:spcBef>
                <a:spcPts val="0"/>
              </a:spcBef>
              <a:spcAft>
                <a:spcPts val="0"/>
              </a:spcAft>
              <a:buClr>
                <a:schemeClr val="accent1"/>
              </a:buClr>
              <a:buSzPts val="2400"/>
              <a:buFont typeface="Anton"/>
              <a:buNone/>
              <a:defRPr sz="2400" b="0" i="0" u="none" strike="noStrike" cap="none">
                <a:solidFill>
                  <a:schemeClr val="accent1"/>
                </a:solidFill>
                <a:latin typeface="Anton"/>
                <a:ea typeface="Anton"/>
                <a:cs typeface="Anton"/>
                <a:sym typeface="Anton"/>
              </a:defRPr>
            </a:lvl7pPr>
            <a:lvl8pPr marR="0" lvl="7" algn="r" rtl="0">
              <a:lnSpc>
                <a:spcPct val="100000"/>
              </a:lnSpc>
              <a:spcBef>
                <a:spcPts val="0"/>
              </a:spcBef>
              <a:spcAft>
                <a:spcPts val="0"/>
              </a:spcAft>
              <a:buClr>
                <a:schemeClr val="accent1"/>
              </a:buClr>
              <a:buSzPts val="2400"/>
              <a:buFont typeface="Anton"/>
              <a:buNone/>
              <a:defRPr sz="2400" b="0" i="0" u="none" strike="noStrike" cap="none">
                <a:solidFill>
                  <a:schemeClr val="accent1"/>
                </a:solidFill>
                <a:latin typeface="Anton"/>
                <a:ea typeface="Anton"/>
                <a:cs typeface="Anton"/>
                <a:sym typeface="Anton"/>
              </a:defRPr>
            </a:lvl8pPr>
            <a:lvl9pPr marR="0" lvl="8" algn="r" rtl="0">
              <a:lnSpc>
                <a:spcPct val="100000"/>
              </a:lnSpc>
              <a:spcBef>
                <a:spcPts val="0"/>
              </a:spcBef>
              <a:spcAft>
                <a:spcPts val="0"/>
              </a:spcAft>
              <a:buClr>
                <a:schemeClr val="accent1"/>
              </a:buClr>
              <a:buSzPts val="2400"/>
              <a:buFont typeface="Anton"/>
              <a:buNone/>
              <a:defRPr sz="2400" b="0" i="0" u="none" strike="noStrike" cap="none">
                <a:solidFill>
                  <a:schemeClr val="accent1"/>
                </a:solidFill>
                <a:latin typeface="Anton"/>
                <a:ea typeface="Anton"/>
                <a:cs typeface="Anton"/>
                <a:sym typeface="Anton"/>
              </a:defRPr>
            </a:lvl9pPr>
          </a:lstStyle>
          <a:p>
            <a:r>
              <a:rPr lang="en" dirty="0"/>
              <a:t>07</a:t>
            </a:r>
          </a:p>
        </p:txBody>
      </p:sp>
      <p:sp>
        <p:nvSpPr>
          <p:cNvPr id="38" name="Google Shape;355;p42">
            <a:extLst>
              <a:ext uri="{FF2B5EF4-FFF2-40B4-BE49-F238E27FC236}">
                <a16:creationId xmlns:a16="http://schemas.microsoft.com/office/drawing/2014/main" id="{7D5FEE82-32D3-48F9-8405-4101F0FEF419}"/>
              </a:ext>
            </a:extLst>
          </p:cNvPr>
          <p:cNvSpPr txBox="1">
            <a:spLocks/>
          </p:cNvSpPr>
          <p:nvPr/>
        </p:nvSpPr>
        <p:spPr>
          <a:xfrm>
            <a:off x="5885100" y="4124865"/>
            <a:ext cx="2514600" cy="40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9pPr>
          </a:lstStyle>
          <a:p>
            <a:r>
              <a:rPr lang="en-US" dirty="0"/>
              <a:t>WIREFRAMES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4"/>
          <p:cNvSpPr txBox="1">
            <a:spLocks noGrp="1"/>
          </p:cNvSpPr>
          <p:nvPr>
            <p:ph type="title"/>
          </p:nvPr>
        </p:nvSpPr>
        <p:spPr>
          <a:xfrm>
            <a:off x="2395500" y="2238075"/>
            <a:ext cx="4353000" cy="636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INTRODUCTION</a:t>
            </a:r>
            <a:endParaRPr dirty="0"/>
          </a:p>
        </p:txBody>
      </p:sp>
      <p:sp>
        <p:nvSpPr>
          <p:cNvPr id="382" name="Google Shape;382;p44"/>
          <p:cNvSpPr txBox="1">
            <a:spLocks noGrp="1"/>
          </p:cNvSpPr>
          <p:nvPr>
            <p:ph type="title" idx="2"/>
          </p:nvPr>
        </p:nvSpPr>
        <p:spPr>
          <a:xfrm>
            <a:off x="2395500" y="1117150"/>
            <a:ext cx="43530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3"/>
          <p:cNvSpPr txBox="1">
            <a:spLocks noGrp="1"/>
          </p:cNvSpPr>
          <p:nvPr>
            <p:ph type="body" idx="1"/>
          </p:nvPr>
        </p:nvSpPr>
        <p:spPr>
          <a:xfrm>
            <a:off x="763525" y="1930874"/>
            <a:ext cx="3292200" cy="241072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solidFill>
                  <a:schemeClr val="bg1"/>
                </a:solidFill>
                <a:latin typeface="DM Sans" panose="020B0604020202020204" charset="0"/>
              </a:rPr>
              <a:t>FITT, a mobile app that</a:t>
            </a:r>
            <a:r>
              <a:rPr lang="en-US" b="0" i="0" dirty="0">
                <a:solidFill>
                  <a:schemeClr val="bg1"/>
                </a:solidFill>
                <a:effectLst/>
                <a:latin typeface="DM Sans" panose="020B0604020202020204" charset="0"/>
              </a:rPr>
              <a:t> brings together workout planning and is excellent for people who like a lot of guidance and instruction. The app creates a personalized program for your exercise based on whatever goal you set. You can also track your progress and activities with this app.</a:t>
            </a:r>
            <a:endParaRPr dirty="0">
              <a:solidFill>
                <a:schemeClr val="bg1"/>
              </a:solidFill>
              <a:latin typeface="DM Sans" panose="020B0604020202020204" charset="0"/>
            </a:endParaRPr>
          </a:p>
        </p:txBody>
      </p:sp>
      <p:sp>
        <p:nvSpPr>
          <p:cNvPr id="372" name="Google Shape;372;p43"/>
          <p:cNvSpPr txBox="1">
            <a:spLocks noGrp="1"/>
          </p:cNvSpPr>
          <p:nvPr>
            <p:ph type="title"/>
          </p:nvPr>
        </p:nvSpPr>
        <p:spPr>
          <a:xfrm>
            <a:off x="763525" y="1211488"/>
            <a:ext cx="3292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grpSp>
        <p:nvGrpSpPr>
          <p:cNvPr id="373" name="Google Shape;373;p43"/>
          <p:cNvGrpSpPr/>
          <p:nvPr/>
        </p:nvGrpSpPr>
        <p:grpSpPr>
          <a:xfrm>
            <a:off x="4810725" y="0"/>
            <a:ext cx="4333276" cy="5143501"/>
            <a:chOff x="4810725" y="0"/>
            <a:chExt cx="4333276" cy="5143501"/>
          </a:xfrm>
        </p:grpSpPr>
        <p:pic>
          <p:nvPicPr>
            <p:cNvPr id="374" name="Google Shape;374;p43"/>
            <p:cNvPicPr preferRelativeResize="0"/>
            <p:nvPr/>
          </p:nvPicPr>
          <p:blipFill rotWithShape="1">
            <a:blip r:embed="rId3">
              <a:alphaModFix/>
            </a:blip>
            <a:srcRect r="43807"/>
            <a:stretch/>
          </p:blipFill>
          <p:spPr>
            <a:xfrm>
              <a:off x="4810725" y="0"/>
              <a:ext cx="4333276" cy="5143501"/>
            </a:xfrm>
            <a:prstGeom prst="rect">
              <a:avLst/>
            </a:prstGeom>
            <a:noFill/>
            <a:ln>
              <a:noFill/>
            </a:ln>
          </p:spPr>
        </p:pic>
        <p:sp>
          <p:nvSpPr>
            <p:cNvPr id="375" name="Google Shape;375;p43"/>
            <p:cNvSpPr/>
            <p:nvPr/>
          </p:nvSpPr>
          <p:spPr>
            <a:xfrm>
              <a:off x="4810763" y="0"/>
              <a:ext cx="4333200" cy="5143500"/>
            </a:xfrm>
            <a:prstGeom prst="rect">
              <a:avLst/>
            </a:prstGeom>
            <a:solidFill>
              <a:schemeClr val="dk1">
                <a:alpha val="156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4"/>
          <p:cNvSpPr txBox="1">
            <a:spLocks noGrp="1"/>
          </p:cNvSpPr>
          <p:nvPr>
            <p:ph type="title"/>
          </p:nvPr>
        </p:nvSpPr>
        <p:spPr>
          <a:xfrm>
            <a:off x="2395500" y="2238075"/>
            <a:ext cx="4353000" cy="63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OBJECTIVES</a:t>
            </a:r>
            <a:endParaRPr dirty="0"/>
          </a:p>
        </p:txBody>
      </p:sp>
      <p:sp>
        <p:nvSpPr>
          <p:cNvPr id="382" name="Google Shape;382;p44"/>
          <p:cNvSpPr txBox="1">
            <a:spLocks noGrp="1"/>
          </p:cNvSpPr>
          <p:nvPr>
            <p:ph type="title" idx="2"/>
          </p:nvPr>
        </p:nvSpPr>
        <p:spPr>
          <a:xfrm>
            <a:off x="2395500" y="1117150"/>
            <a:ext cx="43530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spTree>
    <p:extLst>
      <p:ext uri="{BB962C8B-B14F-4D97-AF65-F5344CB8AC3E}">
        <p14:creationId xmlns:p14="http://schemas.microsoft.com/office/powerpoint/2010/main" val="14410382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58"/>
          <p:cNvSpPr txBox="1">
            <a:spLocks noGrp="1"/>
          </p:cNvSpPr>
          <p:nvPr>
            <p:ph type="title"/>
          </p:nvPr>
        </p:nvSpPr>
        <p:spPr>
          <a:xfrm>
            <a:off x="710550" y="488798"/>
            <a:ext cx="77229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OBJECTIVES</a:t>
            </a:r>
            <a:endParaRPr dirty="0"/>
          </a:p>
        </p:txBody>
      </p:sp>
      <p:sp>
        <p:nvSpPr>
          <p:cNvPr id="908" name="Google Shape;908;p58"/>
          <p:cNvSpPr txBox="1">
            <a:spLocks noGrp="1"/>
          </p:cNvSpPr>
          <p:nvPr>
            <p:ph type="subTitle" idx="6"/>
          </p:nvPr>
        </p:nvSpPr>
        <p:spPr>
          <a:xfrm>
            <a:off x="1893387" y="1718900"/>
            <a:ext cx="6493388" cy="99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To provide the user with instructions and examples of one or more types of exercise, physical activity, nutritional programs, or some other fitness topic. </a:t>
            </a:r>
            <a:endParaRPr dirty="0"/>
          </a:p>
        </p:txBody>
      </p:sp>
      <p:sp>
        <p:nvSpPr>
          <p:cNvPr id="909" name="Google Shape;909;p58"/>
          <p:cNvSpPr/>
          <p:nvPr/>
        </p:nvSpPr>
        <p:spPr>
          <a:xfrm>
            <a:off x="757225" y="1653216"/>
            <a:ext cx="974037" cy="1124669"/>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a:solidFill>
                <a:srgbClr val="242426"/>
              </a:solidFill>
            </a:endParaRPr>
          </a:p>
        </p:txBody>
      </p:sp>
      <p:sp>
        <p:nvSpPr>
          <p:cNvPr id="910" name="Google Shape;910;p58"/>
          <p:cNvSpPr/>
          <p:nvPr/>
        </p:nvSpPr>
        <p:spPr>
          <a:xfrm>
            <a:off x="710550" y="3530033"/>
            <a:ext cx="974037" cy="1124669"/>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dirty="0">
              <a:solidFill>
                <a:srgbClr val="242426"/>
              </a:solidFill>
            </a:endParaRPr>
          </a:p>
        </p:txBody>
      </p:sp>
      <p:grpSp>
        <p:nvGrpSpPr>
          <p:cNvPr id="912" name="Google Shape;912;p58"/>
          <p:cNvGrpSpPr/>
          <p:nvPr/>
        </p:nvGrpSpPr>
        <p:grpSpPr>
          <a:xfrm>
            <a:off x="7009633" y="2254758"/>
            <a:ext cx="453900" cy="562675"/>
            <a:chOff x="5346525" y="2584225"/>
            <a:chExt cx="453900" cy="562675"/>
          </a:xfrm>
        </p:grpSpPr>
        <p:sp>
          <p:nvSpPr>
            <p:cNvPr id="913" name="Google Shape;913;p58"/>
            <p:cNvSpPr/>
            <p:nvPr/>
          </p:nvSpPr>
          <p:spPr>
            <a:xfrm>
              <a:off x="5508650" y="2880050"/>
              <a:ext cx="58700" cy="86175"/>
            </a:xfrm>
            <a:custGeom>
              <a:avLst/>
              <a:gdLst/>
              <a:ahLst/>
              <a:cxnLst/>
              <a:rect l="l" t="t" r="r" b="b"/>
              <a:pathLst>
                <a:path w="2348" h="3447" extrusionOk="0">
                  <a:moveTo>
                    <a:pt x="329" y="0"/>
                  </a:moveTo>
                  <a:cubicBezTo>
                    <a:pt x="150" y="0"/>
                    <a:pt x="5" y="143"/>
                    <a:pt x="0" y="322"/>
                  </a:cubicBezTo>
                  <a:lnTo>
                    <a:pt x="0" y="3091"/>
                  </a:lnTo>
                  <a:cubicBezTo>
                    <a:pt x="5" y="3271"/>
                    <a:pt x="150" y="3413"/>
                    <a:pt x="329" y="3413"/>
                  </a:cubicBezTo>
                  <a:cubicBezTo>
                    <a:pt x="509" y="3413"/>
                    <a:pt x="655" y="3271"/>
                    <a:pt x="660" y="3091"/>
                  </a:cubicBezTo>
                  <a:lnTo>
                    <a:pt x="660" y="2311"/>
                  </a:lnTo>
                  <a:lnTo>
                    <a:pt x="1751" y="3352"/>
                  </a:lnTo>
                  <a:cubicBezTo>
                    <a:pt x="1816" y="3415"/>
                    <a:pt x="1899" y="3446"/>
                    <a:pt x="1982" y="3446"/>
                  </a:cubicBezTo>
                  <a:cubicBezTo>
                    <a:pt x="2069" y="3446"/>
                    <a:pt x="2156" y="3412"/>
                    <a:pt x="2221" y="3343"/>
                  </a:cubicBezTo>
                  <a:cubicBezTo>
                    <a:pt x="2347" y="3212"/>
                    <a:pt x="2342" y="3000"/>
                    <a:pt x="2207" y="2875"/>
                  </a:cubicBezTo>
                  <a:lnTo>
                    <a:pt x="1003" y="1729"/>
                  </a:lnTo>
                  <a:lnTo>
                    <a:pt x="2207" y="583"/>
                  </a:lnTo>
                  <a:cubicBezTo>
                    <a:pt x="2339" y="457"/>
                    <a:pt x="2343" y="248"/>
                    <a:pt x="2218" y="116"/>
                  </a:cubicBezTo>
                  <a:cubicBezTo>
                    <a:pt x="2153" y="48"/>
                    <a:pt x="2066" y="14"/>
                    <a:pt x="1979" y="14"/>
                  </a:cubicBezTo>
                  <a:cubicBezTo>
                    <a:pt x="1897" y="14"/>
                    <a:pt x="1815" y="44"/>
                    <a:pt x="1751" y="105"/>
                  </a:cubicBezTo>
                  <a:lnTo>
                    <a:pt x="660" y="1147"/>
                  </a:lnTo>
                  <a:lnTo>
                    <a:pt x="660" y="322"/>
                  </a:lnTo>
                  <a:cubicBezTo>
                    <a:pt x="655" y="143"/>
                    <a:pt x="509" y="0"/>
                    <a:pt x="3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8"/>
            <p:cNvSpPr/>
            <p:nvPr/>
          </p:nvSpPr>
          <p:spPr>
            <a:xfrm>
              <a:off x="5577875" y="2880400"/>
              <a:ext cx="59375" cy="85750"/>
            </a:xfrm>
            <a:custGeom>
              <a:avLst/>
              <a:gdLst/>
              <a:ahLst/>
              <a:cxnLst/>
              <a:rect l="l" t="t" r="r" b="b"/>
              <a:pathLst>
                <a:path w="2375" h="3430" extrusionOk="0">
                  <a:moveTo>
                    <a:pt x="1188" y="0"/>
                  </a:moveTo>
                  <a:cubicBezTo>
                    <a:pt x="1105" y="0"/>
                    <a:pt x="1022" y="9"/>
                    <a:pt x="938" y="27"/>
                  </a:cubicBezTo>
                  <a:cubicBezTo>
                    <a:pt x="392" y="144"/>
                    <a:pt x="0" y="627"/>
                    <a:pt x="0" y="1187"/>
                  </a:cubicBezTo>
                  <a:lnTo>
                    <a:pt x="0" y="2242"/>
                  </a:lnTo>
                  <a:cubicBezTo>
                    <a:pt x="0" y="2897"/>
                    <a:pt x="532" y="3430"/>
                    <a:pt x="1188" y="3430"/>
                  </a:cubicBezTo>
                  <a:cubicBezTo>
                    <a:pt x="1843" y="3430"/>
                    <a:pt x="2375" y="2897"/>
                    <a:pt x="2375" y="2242"/>
                  </a:cubicBezTo>
                  <a:lnTo>
                    <a:pt x="2375" y="1781"/>
                  </a:lnTo>
                  <a:cubicBezTo>
                    <a:pt x="2375" y="1599"/>
                    <a:pt x="2227" y="1451"/>
                    <a:pt x="2044" y="1451"/>
                  </a:cubicBezTo>
                  <a:lnTo>
                    <a:pt x="1473" y="1451"/>
                  </a:lnTo>
                  <a:cubicBezTo>
                    <a:pt x="1293" y="1455"/>
                    <a:pt x="1151" y="1601"/>
                    <a:pt x="1151" y="1781"/>
                  </a:cubicBezTo>
                  <a:cubicBezTo>
                    <a:pt x="1151" y="1960"/>
                    <a:pt x="1293" y="2106"/>
                    <a:pt x="1473" y="2110"/>
                  </a:cubicBezTo>
                  <a:lnTo>
                    <a:pt x="1715" y="2110"/>
                  </a:lnTo>
                  <a:lnTo>
                    <a:pt x="1715" y="2242"/>
                  </a:lnTo>
                  <a:cubicBezTo>
                    <a:pt x="1715" y="2534"/>
                    <a:pt x="1479" y="2770"/>
                    <a:pt x="1188" y="2770"/>
                  </a:cubicBezTo>
                  <a:cubicBezTo>
                    <a:pt x="896" y="2770"/>
                    <a:pt x="660" y="2534"/>
                    <a:pt x="660" y="2242"/>
                  </a:cubicBezTo>
                  <a:lnTo>
                    <a:pt x="660" y="1187"/>
                  </a:lnTo>
                  <a:cubicBezTo>
                    <a:pt x="660" y="895"/>
                    <a:pt x="896" y="661"/>
                    <a:pt x="1188" y="659"/>
                  </a:cubicBezTo>
                  <a:cubicBezTo>
                    <a:pt x="1395" y="661"/>
                    <a:pt x="1583" y="782"/>
                    <a:pt x="1669" y="971"/>
                  </a:cubicBezTo>
                  <a:cubicBezTo>
                    <a:pt x="1723" y="1093"/>
                    <a:pt x="1843" y="1166"/>
                    <a:pt x="1968" y="1166"/>
                  </a:cubicBezTo>
                  <a:cubicBezTo>
                    <a:pt x="2014" y="1166"/>
                    <a:pt x="2060" y="1156"/>
                    <a:pt x="2104" y="1136"/>
                  </a:cubicBezTo>
                  <a:cubicBezTo>
                    <a:pt x="2270" y="1061"/>
                    <a:pt x="2344" y="866"/>
                    <a:pt x="2269" y="700"/>
                  </a:cubicBezTo>
                  <a:cubicBezTo>
                    <a:pt x="2075" y="267"/>
                    <a:pt x="1647" y="0"/>
                    <a:pt x="11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8"/>
            <p:cNvSpPr/>
            <p:nvPr/>
          </p:nvSpPr>
          <p:spPr>
            <a:xfrm>
              <a:off x="5346525" y="2584225"/>
              <a:ext cx="453900" cy="562675"/>
            </a:xfrm>
            <a:custGeom>
              <a:avLst/>
              <a:gdLst/>
              <a:ahLst/>
              <a:cxnLst/>
              <a:rect l="l" t="t" r="r" b="b"/>
              <a:pathLst>
                <a:path w="18156" h="22507" extrusionOk="0">
                  <a:moveTo>
                    <a:pt x="13073" y="2703"/>
                  </a:moveTo>
                  <a:cubicBezTo>
                    <a:pt x="14318" y="2705"/>
                    <a:pt x="15327" y="3714"/>
                    <a:pt x="15329" y="4959"/>
                  </a:cubicBezTo>
                  <a:lnTo>
                    <a:pt x="15329" y="7877"/>
                  </a:lnTo>
                  <a:cubicBezTo>
                    <a:pt x="15331" y="8773"/>
                    <a:pt x="14801" y="9585"/>
                    <a:pt x="13979" y="9943"/>
                  </a:cubicBezTo>
                  <a:cubicBezTo>
                    <a:pt x="12552" y="8889"/>
                    <a:pt x="10859" y="8331"/>
                    <a:pt x="9079" y="8331"/>
                  </a:cubicBezTo>
                  <a:cubicBezTo>
                    <a:pt x="9077" y="8331"/>
                    <a:pt x="9074" y="8331"/>
                    <a:pt x="9072" y="8331"/>
                  </a:cubicBezTo>
                  <a:cubicBezTo>
                    <a:pt x="7312" y="8331"/>
                    <a:pt x="5598" y="8896"/>
                    <a:pt x="4182" y="9944"/>
                  </a:cubicBezTo>
                  <a:cubicBezTo>
                    <a:pt x="3360" y="9585"/>
                    <a:pt x="2829" y="8773"/>
                    <a:pt x="2829" y="7876"/>
                  </a:cubicBezTo>
                  <a:lnTo>
                    <a:pt x="2829" y="4959"/>
                  </a:lnTo>
                  <a:cubicBezTo>
                    <a:pt x="2830" y="3714"/>
                    <a:pt x="3839" y="2705"/>
                    <a:pt x="5085" y="2703"/>
                  </a:cubicBezTo>
                  <a:close/>
                  <a:moveTo>
                    <a:pt x="16671" y="16399"/>
                  </a:moveTo>
                  <a:lnTo>
                    <a:pt x="16671" y="16399"/>
                  </a:lnTo>
                  <a:cubicBezTo>
                    <a:pt x="16678" y="16684"/>
                    <a:pt x="16668" y="16970"/>
                    <a:pt x="16642" y="17254"/>
                  </a:cubicBezTo>
                  <a:cubicBezTo>
                    <a:pt x="15427" y="17761"/>
                    <a:pt x="14167" y="18151"/>
                    <a:pt x="12878" y="18420"/>
                  </a:cubicBezTo>
                  <a:cubicBezTo>
                    <a:pt x="12491" y="18500"/>
                    <a:pt x="12598" y="19073"/>
                    <a:pt x="12944" y="19073"/>
                  </a:cubicBezTo>
                  <a:cubicBezTo>
                    <a:pt x="12966" y="19073"/>
                    <a:pt x="12988" y="19071"/>
                    <a:pt x="13012" y="19066"/>
                  </a:cubicBezTo>
                  <a:cubicBezTo>
                    <a:pt x="14209" y="18817"/>
                    <a:pt x="15382" y="18466"/>
                    <a:pt x="16520" y="18016"/>
                  </a:cubicBezTo>
                  <a:lnTo>
                    <a:pt x="16520" y="18016"/>
                  </a:lnTo>
                  <a:cubicBezTo>
                    <a:pt x="16240" y="19211"/>
                    <a:pt x="15578" y="20108"/>
                    <a:pt x="14512" y="20741"/>
                  </a:cubicBezTo>
                  <a:lnTo>
                    <a:pt x="14515" y="20741"/>
                  </a:lnTo>
                  <a:cubicBezTo>
                    <a:pt x="13258" y="21486"/>
                    <a:pt x="11480" y="21848"/>
                    <a:pt x="9079" y="21848"/>
                  </a:cubicBezTo>
                  <a:cubicBezTo>
                    <a:pt x="6678" y="21848"/>
                    <a:pt x="4899" y="21486"/>
                    <a:pt x="3642" y="20741"/>
                  </a:cubicBezTo>
                  <a:cubicBezTo>
                    <a:pt x="2581" y="20110"/>
                    <a:pt x="1919" y="19217"/>
                    <a:pt x="1637" y="18027"/>
                  </a:cubicBezTo>
                  <a:lnTo>
                    <a:pt x="1637" y="18027"/>
                  </a:lnTo>
                  <a:cubicBezTo>
                    <a:pt x="3886" y="19027"/>
                    <a:pt x="6408" y="19484"/>
                    <a:pt x="8895" y="19484"/>
                  </a:cubicBezTo>
                  <a:cubicBezTo>
                    <a:pt x="9770" y="19484"/>
                    <a:pt x="10641" y="19428"/>
                    <a:pt x="11494" y="19318"/>
                  </a:cubicBezTo>
                  <a:cubicBezTo>
                    <a:pt x="11899" y="19267"/>
                    <a:pt x="11839" y="18661"/>
                    <a:pt x="11458" y="18661"/>
                  </a:cubicBezTo>
                  <a:cubicBezTo>
                    <a:pt x="11443" y="18661"/>
                    <a:pt x="11427" y="18662"/>
                    <a:pt x="11410" y="18665"/>
                  </a:cubicBezTo>
                  <a:cubicBezTo>
                    <a:pt x="10562" y="18773"/>
                    <a:pt x="9671" y="18833"/>
                    <a:pt x="8766" y="18833"/>
                  </a:cubicBezTo>
                  <a:cubicBezTo>
                    <a:pt x="6263" y="18833"/>
                    <a:pt x="3650" y="18377"/>
                    <a:pt x="1523" y="17242"/>
                  </a:cubicBezTo>
                  <a:cubicBezTo>
                    <a:pt x="1443" y="17199"/>
                    <a:pt x="1482" y="16532"/>
                    <a:pt x="1485" y="16410"/>
                  </a:cubicBezTo>
                  <a:lnTo>
                    <a:pt x="1485" y="16410"/>
                  </a:lnTo>
                  <a:cubicBezTo>
                    <a:pt x="3781" y="17434"/>
                    <a:pt x="6295" y="17905"/>
                    <a:pt x="8818" y="17905"/>
                  </a:cubicBezTo>
                  <a:cubicBezTo>
                    <a:pt x="11509" y="17905"/>
                    <a:pt x="14211" y="17370"/>
                    <a:pt x="16671" y="16399"/>
                  </a:cubicBezTo>
                  <a:close/>
                  <a:moveTo>
                    <a:pt x="4759" y="1"/>
                  </a:moveTo>
                  <a:cubicBezTo>
                    <a:pt x="2136" y="1"/>
                    <a:pt x="1" y="2135"/>
                    <a:pt x="1" y="4759"/>
                  </a:cubicBezTo>
                  <a:lnTo>
                    <a:pt x="1" y="5275"/>
                  </a:lnTo>
                  <a:cubicBezTo>
                    <a:pt x="1" y="5488"/>
                    <a:pt x="166" y="5595"/>
                    <a:pt x="330" y="5595"/>
                  </a:cubicBezTo>
                  <a:cubicBezTo>
                    <a:pt x="495" y="5595"/>
                    <a:pt x="660" y="5488"/>
                    <a:pt x="660" y="5275"/>
                  </a:cubicBezTo>
                  <a:lnTo>
                    <a:pt x="660" y="4759"/>
                  </a:lnTo>
                  <a:cubicBezTo>
                    <a:pt x="660" y="2499"/>
                    <a:pt x="2498" y="659"/>
                    <a:pt x="4759" y="659"/>
                  </a:cubicBezTo>
                  <a:lnTo>
                    <a:pt x="13397" y="659"/>
                  </a:lnTo>
                  <a:cubicBezTo>
                    <a:pt x="15658" y="659"/>
                    <a:pt x="17497" y="2499"/>
                    <a:pt x="17497" y="4759"/>
                  </a:cubicBezTo>
                  <a:lnTo>
                    <a:pt x="17497" y="8077"/>
                  </a:lnTo>
                  <a:cubicBezTo>
                    <a:pt x="17493" y="9475"/>
                    <a:pt x="16781" y="10775"/>
                    <a:pt x="15605" y="11532"/>
                  </a:cubicBezTo>
                  <a:cubicBezTo>
                    <a:pt x="15472" y="11359"/>
                    <a:pt x="15331" y="11193"/>
                    <a:pt x="15185" y="11032"/>
                  </a:cubicBezTo>
                  <a:cubicBezTo>
                    <a:pt x="15115" y="10955"/>
                    <a:pt x="15034" y="10923"/>
                    <a:pt x="14955" y="10923"/>
                  </a:cubicBezTo>
                  <a:cubicBezTo>
                    <a:pt x="14707" y="10923"/>
                    <a:pt x="14480" y="11236"/>
                    <a:pt x="14698" y="11475"/>
                  </a:cubicBezTo>
                  <a:cubicBezTo>
                    <a:pt x="15768" y="12648"/>
                    <a:pt x="16440" y="14130"/>
                    <a:pt x="16623" y="15707"/>
                  </a:cubicBezTo>
                  <a:cubicBezTo>
                    <a:pt x="14715" y="16481"/>
                    <a:pt x="12749" y="16967"/>
                    <a:pt x="10776" y="17150"/>
                  </a:cubicBezTo>
                  <a:cubicBezTo>
                    <a:pt x="10175" y="17206"/>
                    <a:pt x="9572" y="17234"/>
                    <a:pt x="8969" y="17234"/>
                  </a:cubicBezTo>
                  <a:cubicBezTo>
                    <a:pt x="7929" y="17234"/>
                    <a:pt x="6889" y="17150"/>
                    <a:pt x="5860" y="16984"/>
                  </a:cubicBezTo>
                  <a:cubicBezTo>
                    <a:pt x="3834" y="16657"/>
                    <a:pt x="2239" y="16048"/>
                    <a:pt x="1534" y="15707"/>
                  </a:cubicBezTo>
                  <a:cubicBezTo>
                    <a:pt x="1962" y="12010"/>
                    <a:pt x="5099" y="9149"/>
                    <a:pt x="8795" y="9001"/>
                  </a:cubicBezTo>
                  <a:cubicBezTo>
                    <a:pt x="8892" y="8997"/>
                    <a:pt x="8989" y="8995"/>
                    <a:pt x="9087" y="8995"/>
                  </a:cubicBezTo>
                  <a:cubicBezTo>
                    <a:pt x="10757" y="8995"/>
                    <a:pt x="12383" y="9546"/>
                    <a:pt x="13712" y="10566"/>
                  </a:cubicBezTo>
                  <a:cubicBezTo>
                    <a:pt x="13792" y="10594"/>
                    <a:pt x="13875" y="10608"/>
                    <a:pt x="13958" y="10608"/>
                  </a:cubicBezTo>
                  <a:cubicBezTo>
                    <a:pt x="14029" y="10608"/>
                    <a:pt x="14101" y="10598"/>
                    <a:pt x="14170" y="10578"/>
                  </a:cubicBezTo>
                  <a:cubicBezTo>
                    <a:pt x="15271" y="10133"/>
                    <a:pt x="15991" y="9063"/>
                    <a:pt x="15988" y="7876"/>
                  </a:cubicBezTo>
                  <a:lnTo>
                    <a:pt x="15988" y="4959"/>
                  </a:lnTo>
                  <a:cubicBezTo>
                    <a:pt x="15988" y="3351"/>
                    <a:pt x="14680" y="2044"/>
                    <a:pt x="13073" y="2044"/>
                  </a:cubicBezTo>
                  <a:lnTo>
                    <a:pt x="5085" y="2044"/>
                  </a:lnTo>
                  <a:cubicBezTo>
                    <a:pt x="3477" y="2044"/>
                    <a:pt x="2169" y="3351"/>
                    <a:pt x="2169" y="4959"/>
                  </a:cubicBezTo>
                  <a:lnTo>
                    <a:pt x="2169" y="7876"/>
                  </a:lnTo>
                  <a:cubicBezTo>
                    <a:pt x="2169" y="8915"/>
                    <a:pt x="2722" y="9876"/>
                    <a:pt x="3621" y="10398"/>
                  </a:cubicBezTo>
                  <a:cubicBezTo>
                    <a:pt x="3231" y="10742"/>
                    <a:pt x="2874" y="11123"/>
                    <a:pt x="2555" y="11533"/>
                  </a:cubicBezTo>
                  <a:cubicBezTo>
                    <a:pt x="1375" y="10780"/>
                    <a:pt x="660" y="9476"/>
                    <a:pt x="660" y="8077"/>
                  </a:cubicBezTo>
                  <a:lnTo>
                    <a:pt x="660" y="6990"/>
                  </a:lnTo>
                  <a:cubicBezTo>
                    <a:pt x="660" y="6778"/>
                    <a:pt x="495" y="6671"/>
                    <a:pt x="330" y="6671"/>
                  </a:cubicBezTo>
                  <a:cubicBezTo>
                    <a:pt x="166" y="6671"/>
                    <a:pt x="1" y="6778"/>
                    <a:pt x="1" y="6990"/>
                  </a:cubicBezTo>
                  <a:lnTo>
                    <a:pt x="1" y="8077"/>
                  </a:lnTo>
                  <a:cubicBezTo>
                    <a:pt x="2" y="9689"/>
                    <a:pt x="818" y="11193"/>
                    <a:pt x="2171" y="12071"/>
                  </a:cubicBezTo>
                  <a:cubicBezTo>
                    <a:pt x="718" y="14286"/>
                    <a:pt x="154" y="17676"/>
                    <a:pt x="1801" y="19949"/>
                  </a:cubicBezTo>
                  <a:cubicBezTo>
                    <a:pt x="3413" y="22174"/>
                    <a:pt x="6549" y="22506"/>
                    <a:pt x="9079" y="22506"/>
                  </a:cubicBezTo>
                  <a:cubicBezTo>
                    <a:pt x="11735" y="22506"/>
                    <a:pt x="15110" y="22116"/>
                    <a:pt x="16597" y="19579"/>
                  </a:cubicBezTo>
                  <a:cubicBezTo>
                    <a:pt x="17926" y="17312"/>
                    <a:pt x="17365" y="14172"/>
                    <a:pt x="15988" y="12068"/>
                  </a:cubicBezTo>
                  <a:cubicBezTo>
                    <a:pt x="17331" y="11194"/>
                    <a:pt x="18155" y="9686"/>
                    <a:pt x="18155" y="8077"/>
                  </a:cubicBezTo>
                  <a:lnTo>
                    <a:pt x="18155" y="4759"/>
                  </a:lnTo>
                  <a:cubicBezTo>
                    <a:pt x="18155" y="2135"/>
                    <a:pt x="16021" y="1"/>
                    <a:pt x="133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 name="Google Shape;916;p58"/>
          <p:cNvGrpSpPr/>
          <p:nvPr/>
        </p:nvGrpSpPr>
        <p:grpSpPr>
          <a:xfrm>
            <a:off x="965762" y="1934206"/>
            <a:ext cx="556950" cy="562700"/>
            <a:chOff x="3422325" y="4185450"/>
            <a:chExt cx="556950" cy="562700"/>
          </a:xfrm>
        </p:grpSpPr>
        <p:sp>
          <p:nvSpPr>
            <p:cNvPr id="917" name="Google Shape;917;p58"/>
            <p:cNvSpPr/>
            <p:nvPr/>
          </p:nvSpPr>
          <p:spPr>
            <a:xfrm>
              <a:off x="3422325" y="4424675"/>
              <a:ext cx="485925" cy="323475"/>
            </a:xfrm>
            <a:custGeom>
              <a:avLst/>
              <a:gdLst/>
              <a:ahLst/>
              <a:cxnLst/>
              <a:rect l="l" t="t" r="r" b="b"/>
              <a:pathLst>
                <a:path w="19437" h="12939" extrusionOk="0">
                  <a:moveTo>
                    <a:pt x="1277" y="1"/>
                  </a:moveTo>
                  <a:cubicBezTo>
                    <a:pt x="1271" y="1"/>
                    <a:pt x="1265" y="1"/>
                    <a:pt x="1258" y="1"/>
                  </a:cubicBezTo>
                  <a:cubicBezTo>
                    <a:pt x="925" y="13"/>
                    <a:pt x="860" y="475"/>
                    <a:pt x="795" y="727"/>
                  </a:cubicBezTo>
                  <a:cubicBezTo>
                    <a:pt x="668" y="1204"/>
                    <a:pt x="605" y="1694"/>
                    <a:pt x="510" y="2178"/>
                  </a:cubicBezTo>
                  <a:cubicBezTo>
                    <a:pt x="0" y="4831"/>
                    <a:pt x="0" y="8959"/>
                    <a:pt x="2275" y="12076"/>
                  </a:cubicBezTo>
                  <a:cubicBezTo>
                    <a:pt x="2523" y="12415"/>
                    <a:pt x="2760" y="12711"/>
                    <a:pt x="3184" y="12809"/>
                  </a:cubicBezTo>
                  <a:cubicBezTo>
                    <a:pt x="3642" y="12918"/>
                    <a:pt x="4146" y="12939"/>
                    <a:pt x="4643" y="12939"/>
                  </a:cubicBezTo>
                  <a:cubicBezTo>
                    <a:pt x="4948" y="12939"/>
                    <a:pt x="5249" y="12931"/>
                    <a:pt x="5537" y="12931"/>
                  </a:cubicBezTo>
                  <a:cubicBezTo>
                    <a:pt x="7700" y="12931"/>
                    <a:pt x="9783" y="12667"/>
                    <a:pt x="11754" y="12144"/>
                  </a:cubicBezTo>
                  <a:cubicBezTo>
                    <a:pt x="14638" y="11375"/>
                    <a:pt x="17137" y="10079"/>
                    <a:pt x="19184" y="8292"/>
                  </a:cubicBezTo>
                  <a:cubicBezTo>
                    <a:pt x="19437" y="8071"/>
                    <a:pt x="19219" y="7713"/>
                    <a:pt x="18958" y="7713"/>
                  </a:cubicBezTo>
                  <a:cubicBezTo>
                    <a:pt x="18889" y="7713"/>
                    <a:pt x="18818" y="7738"/>
                    <a:pt x="18751" y="7796"/>
                  </a:cubicBezTo>
                  <a:cubicBezTo>
                    <a:pt x="16782" y="9518"/>
                    <a:pt x="14370" y="10767"/>
                    <a:pt x="11585" y="11507"/>
                  </a:cubicBezTo>
                  <a:cubicBezTo>
                    <a:pt x="9687" y="12012"/>
                    <a:pt x="7614" y="12270"/>
                    <a:pt x="5494" y="12270"/>
                  </a:cubicBezTo>
                  <a:cubicBezTo>
                    <a:pt x="4892" y="12270"/>
                    <a:pt x="4286" y="12250"/>
                    <a:pt x="3679" y="12208"/>
                  </a:cubicBezTo>
                  <a:cubicBezTo>
                    <a:pt x="3424" y="12190"/>
                    <a:pt x="3187" y="12074"/>
                    <a:pt x="3017" y="11886"/>
                  </a:cubicBezTo>
                  <a:cubicBezTo>
                    <a:pt x="2511" y="11323"/>
                    <a:pt x="2159" y="10595"/>
                    <a:pt x="1863" y="9905"/>
                  </a:cubicBezTo>
                  <a:cubicBezTo>
                    <a:pt x="1512" y="9086"/>
                    <a:pt x="1287" y="8228"/>
                    <a:pt x="1135" y="7351"/>
                  </a:cubicBezTo>
                  <a:cubicBezTo>
                    <a:pt x="812" y="5482"/>
                    <a:pt x="919" y="3614"/>
                    <a:pt x="1247" y="1752"/>
                  </a:cubicBezTo>
                  <a:cubicBezTo>
                    <a:pt x="1319" y="1345"/>
                    <a:pt x="1429" y="958"/>
                    <a:pt x="1535" y="561"/>
                  </a:cubicBezTo>
                  <a:cubicBezTo>
                    <a:pt x="1598" y="324"/>
                    <a:pt x="1595" y="1"/>
                    <a:pt x="12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8"/>
            <p:cNvSpPr/>
            <p:nvPr/>
          </p:nvSpPr>
          <p:spPr>
            <a:xfrm>
              <a:off x="3459450" y="4185450"/>
              <a:ext cx="519825" cy="474675"/>
            </a:xfrm>
            <a:custGeom>
              <a:avLst/>
              <a:gdLst/>
              <a:ahLst/>
              <a:cxnLst/>
              <a:rect l="l" t="t" r="r" b="b"/>
              <a:pathLst>
                <a:path w="20793" h="18987" extrusionOk="0">
                  <a:moveTo>
                    <a:pt x="5255" y="4073"/>
                  </a:moveTo>
                  <a:cubicBezTo>
                    <a:pt x="5253" y="4076"/>
                    <a:pt x="5252" y="4079"/>
                    <a:pt x="5252" y="4080"/>
                  </a:cubicBezTo>
                  <a:lnTo>
                    <a:pt x="5252" y="4080"/>
                  </a:lnTo>
                  <a:cubicBezTo>
                    <a:pt x="5253" y="4077"/>
                    <a:pt x="5254" y="4075"/>
                    <a:pt x="5255" y="4073"/>
                  </a:cubicBezTo>
                  <a:close/>
                  <a:moveTo>
                    <a:pt x="6464" y="1"/>
                  </a:moveTo>
                  <a:cubicBezTo>
                    <a:pt x="5981" y="1"/>
                    <a:pt x="5461" y="36"/>
                    <a:pt x="4845" y="108"/>
                  </a:cubicBezTo>
                  <a:cubicBezTo>
                    <a:pt x="4840" y="108"/>
                    <a:pt x="4836" y="109"/>
                    <a:pt x="4832" y="111"/>
                  </a:cubicBezTo>
                  <a:cubicBezTo>
                    <a:pt x="3540" y="316"/>
                    <a:pt x="2584" y="1075"/>
                    <a:pt x="1897" y="1989"/>
                  </a:cubicBezTo>
                  <a:cubicBezTo>
                    <a:pt x="1151" y="2982"/>
                    <a:pt x="1175" y="4339"/>
                    <a:pt x="1213" y="4960"/>
                  </a:cubicBezTo>
                  <a:cubicBezTo>
                    <a:pt x="1067" y="5408"/>
                    <a:pt x="874" y="5844"/>
                    <a:pt x="669" y="6304"/>
                  </a:cubicBezTo>
                  <a:cubicBezTo>
                    <a:pt x="461" y="6776"/>
                    <a:pt x="245" y="7266"/>
                    <a:pt x="81" y="7771"/>
                  </a:cubicBezTo>
                  <a:cubicBezTo>
                    <a:pt x="1" y="8019"/>
                    <a:pt x="211" y="8193"/>
                    <a:pt x="413" y="8193"/>
                  </a:cubicBezTo>
                  <a:cubicBezTo>
                    <a:pt x="537" y="8193"/>
                    <a:pt x="659" y="8127"/>
                    <a:pt x="709" y="7972"/>
                  </a:cubicBezTo>
                  <a:cubicBezTo>
                    <a:pt x="1025" y="6989"/>
                    <a:pt x="1545" y="6086"/>
                    <a:pt x="1858" y="5102"/>
                  </a:cubicBezTo>
                  <a:cubicBezTo>
                    <a:pt x="1939" y="4847"/>
                    <a:pt x="1545" y="3509"/>
                    <a:pt x="2480" y="2298"/>
                  </a:cubicBezTo>
                  <a:cubicBezTo>
                    <a:pt x="3119" y="1469"/>
                    <a:pt x="3873" y="933"/>
                    <a:pt x="4927" y="761"/>
                  </a:cubicBezTo>
                  <a:cubicBezTo>
                    <a:pt x="5513" y="693"/>
                    <a:pt x="6007" y="659"/>
                    <a:pt x="6462" y="659"/>
                  </a:cubicBezTo>
                  <a:cubicBezTo>
                    <a:pt x="6648" y="659"/>
                    <a:pt x="6828" y="665"/>
                    <a:pt x="7005" y="676"/>
                  </a:cubicBezTo>
                  <a:cubicBezTo>
                    <a:pt x="7287" y="709"/>
                    <a:pt x="7564" y="867"/>
                    <a:pt x="7786" y="1122"/>
                  </a:cubicBezTo>
                  <a:cubicBezTo>
                    <a:pt x="8135" y="1605"/>
                    <a:pt x="8285" y="2152"/>
                    <a:pt x="8441" y="2732"/>
                  </a:cubicBezTo>
                  <a:cubicBezTo>
                    <a:pt x="8557" y="3158"/>
                    <a:pt x="8602" y="3288"/>
                    <a:pt x="8418" y="3693"/>
                  </a:cubicBezTo>
                  <a:cubicBezTo>
                    <a:pt x="8191" y="4004"/>
                    <a:pt x="7834" y="4142"/>
                    <a:pt x="7496" y="4297"/>
                  </a:cubicBezTo>
                  <a:cubicBezTo>
                    <a:pt x="7265" y="4405"/>
                    <a:pt x="6970" y="4602"/>
                    <a:pt x="6693" y="4602"/>
                  </a:cubicBezTo>
                  <a:cubicBezTo>
                    <a:pt x="6605" y="4602"/>
                    <a:pt x="6519" y="4583"/>
                    <a:pt x="6438" y="4534"/>
                  </a:cubicBezTo>
                  <a:cubicBezTo>
                    <a:pt x="6264" y="4429"/>
                    <a:pt x="6229" y="4278"/>
                    <a:pt x="6126" y="4122"/>
                  </a:cubicBezTo>
                  <a:cubicBezTo>
                    <a:pt x="5974" y="3888"/>
                    <a:pt x="5607" y="3561"/>
                    <a:pt x="5756" y="3242"/>
                  </a:cubicBezTo>
                  <a:cubicBezTo>
                    <a:pt x="5826" y="3092"/>
                    <a:pt x="5952" y="3040"/>
                    <a:pt x="6088" y="3040"/>
                  </a:cubicBezTo>
                  <a:cubicBezTo>
                    <a:pt x="6214" y="3040"/>
                    <a:pt x="6349" y="3085"/>
                    <a:pt x="6455" y="3139"/>
                  </a:cubicBezTo>
                  <a:cubicBezTo>
                    <a:pt x="6577" y="3201"/>
                    <a:pt x="6730" y="3271"/>
                    <a:pt x="6866" y="3271"/>
                  </a:cubicBezTo>
                  <a:cubicBezTo>
                    <a:pt x="6975" y="3271"/>
                    <a:pt x="7073" y="3227"/>
                    <a:pt x="7137" y="3101"/>
                  </a:cubicBezTo>
                  <a:cubicBezTo>
                    <a:pt x="7286" y="2806"/>
                    <a:pt x="6968" y="2662"/>
                    <a:pt x="6754" y="2552"/>
                  </a:cubicBezTo>
                  <a:cubicBezTo>
                    <a:pt x="6588" y="2468"/>
                    <a:pt x="6392" y="2368"/>
                    <a:pt x="6142" y="2368"/>
                  </a:cubicBezTo>
                  <a:cubicBezTo>
                    <a:pt x="6069" y="2368"/>
                    <a:pt x="5991" y="2377"/>
                    <a:pt x="5909" y="2397"/>
                  </a:cubicBezTo>
                  <a:cubicBezTo>
                    <a:pt x="5553" y="2469"/>
                    <a:pt x="5271" y="2690"/>
                    <a:pt x="5149" y="2985"/>
                  </a:cubicBezTo>
                  <a:cubicBezTo>
                    <a:pt x="4961" y="3417"/>
                    <a:pt x="5130" y="3806"/>
                    <a:pt x="5293" y="4093"/>
                  </a:cubicBezTo>
                  <a:lnTo>
                    <a:pt x="5252" y="4081"/>
                  </a:lnTo>
                  <a:cubicBezTo>
                    <a:pt x="5252" y="4081"/>
                    <a:pt x="5252" y="4081"/>
                    <a:pt x="5252" y="4080"/>
                  </a:cubicBezTo>
                  <a:lnTo>
                    <a:pt x="5252" y="4080"/>
                  </a:lnTo>
                  <a:cubicBezTo>
                    <a:pt x="5172" y="4287"/>
                    <a:pt x="4749" y="4779"/>
                    <a:pt x="3701" y="5198"/>
                  </a:cubicBezTo>
                  <a:cubicBezTo>
                    <a:pt x="3573" y="5250"/>
                    <a:pt x="3491" y="5377"/>
                    <a:pt x="3496" y="5515"/>
                  </a:cubicBezTo>
                  <a:cubicBezTo>
                    <a:pt x="3499" y="5615"/>
                    <a:pt x="3517" y="5802"/>
                    <a:pt x="3557" y="5889"/>
                  </a:cubicBezTo>
                  <a:cubicBezTo>
                    <a:pt x="4687" y="8313"/>
                    <a:pt x="4950" y="10644"/>
                    <a:pt x="4972" y="12172"/>
                  </a:cubicBezTo>
                  <a:cubicBezTo>
                    <a:pt x="4990" y="13493"/>
                    <a:pt x="4837" y="14458"/>
                    <a:pt x="4772" y="14805"/>
                  </a:cubicBezTo>
                  <a:cubicBezTo>
                    <a:pt x="4027" y="15976"/>
                    <a:pt x="3847" y="17468"/>
                    <a:pt x="4313" y="18777"/>
                  </a:cubicBezTo>
                  <a:cubicBezTo>
                    <a:pt x="4365" y="18924"/>
                    <a:pt x="4483" y="18987"/>
                    <a:pt x="4605" y="18987"/>
                  </a:cubicBezTo>
                  <a:cubicBezTo>
                    <a:pt x="4810" y="18987"/>
                    <a:pt x="5022" y="18808"/>
                    <a:pt x="4933" y="18555"/>
                  </a:cubicBezTo>
                  <a:cubicBezTo>
                    <a:pt x="4397" y="17046"/>
                    <a:pt x="4887" y="15320"/>
                    <a:pt x="6088" y="14289"/>
                  </a:cubicBezTo>
                  <a:cubicBezTo>
                    <a:pt x="6895" y="13596"/>
                    <a:pt x="7928" y="13238"/>
                    <a:pt x="8967" y="13238"/>
                  </a:cubicBezTo>
                  <a:cubicBezTo>
                    <a:pt x="9574" y="13238"/>
                    <a:pt x="10182" y="13360"/>
                    <a:pt x="10749" y="13607"/>
                  </a:cubicBezTo>
                  <a:cubicBezTo>
                    <a:pt x="10792" y="13626"/>
                    <a:pt x="10835" y="13635"/>
                    <a:pt x="10877" y="13635"/>
                  </a:cubicBezTo>
                  <a:cubicBezTo>
                    <a:pt x="11092" y="13635"/>
                    <a:pt x="11275" y="13412"/>
                    <a:pt x="11189" y="13188"/>
                  </a:cubicBezTo>
                  <a:cubicBezTo>
                    <a:pt x="10841" y="12278"/>
                    <a:pt x="10845" y="11254"/>
                    <a:pt x="11165" y="10337"/>
                  </a:cubicBezTo>
                  <a:cubicBezTo>
                    <a:pt x="11486" y="9419"/>
                    <a:pt x="12090" y="8752"/>
                    <a:pt x="12872" y="8194"/>
                  </a:cubicBezTo>
                  <a:cubicBezTo>
                    <a:pt x="13575" y="7691"/>
                    <a:pt x="14430" y="7460"/>
                    <a:pt x="15294" y="7460"/>
                  </a:cubicBezTo>
                  <a:cubicBezTo>
                    <a:pt x="16348" y="7460"/>
                    <a:pt x="17415" y="7805"/>
                    <a:pt x="18234" y="8423"/>
                  </a:cubicBezTo>
                  <a:cubicBezTo>
                    <a:pt x="19232" y="9176"/>
                    <a:pt x="19877" y="10346"/>
                    <a:pt x="20004" y="11633"/>
                  </a:cubicBezTo>
                  <a:cubicBezTo>
                    <a:pt x="20123" y="12835"/>
                    <a:pt x="19803" y="14094"/>
                    <a:pt x="19079" y="15276"/>
                  </a:cubicBezTo>
                  <a:cubicBezTo>
                    <a:pt x="18995" y="15412"/>
                    <a:pt x="18904" y="15550"/>
                    <a:pt x="18811" y="15685"/>
                  </a:cubicBezTo>
                  <a:cubicBezTo>
                    <a:pt x="18636" y="15934"/>
                    <a:pt x="18865" y="16202"/>
                    <a:pt x="19099" y="16202"/>
                  </a:cubicBezTo>
                  <a:cubicBezTo>
                    <a:pt x="19190" y="16202"/>
                    <a:pt x="19282" y="16161"/>
                    <a:pt x="19350" y="16063"/>
                  </a:cubicBezTo>
                  <a:cubicBezTo>
                    <a:pt x="19452" y="15918"/>
                    <a:pt x="19549" y="15769"/>
                    <a:pt x="19640" y="15620"/>
                  </a:cubicBezTo>
                  <a:cubicBezTo>
                    <a:pt x="20441" y="14315"/>
                    <a:pt x="20793" y="12914"/>
                    <a:pt x="20660" y="11568"/>
                  </a:cubicBezTo>
                  <a:lnTo>
                    <a:pt x="20660" y="11568"/>
                  </a:lnTo>
                  <a:lnTo>
                    <a:pt x="20661" y="11569"/>
                  </a:lnTo>
                  <a:cubicBezTo>
                    <a:pt x="20516" y="10099"/>
                    <a:pt x="19775" y="8761"/>
                    <a:pt x="18631" y="7898"/>
                  </a:cubicBezTo>
                  <a:cubicBezTo>
                    <a:pt x="17685" y="7185"/>
                    <a:pt x="16515" y="6828"/>
                    <a:pt x="15352" y="6828"/>
                  </a:cubicBezTo>
                  <a:cubicBezTo>
                    <a:pt x="13676" y="6828"/>
                    <a:pt x="12015" y="7570"/>
                    <a:pt x="11062" y="9057"/>
                  </a:cubicBezTo>
                  <a:cubicBezTo>
                    <a:pt x="10342" y="10179"/>
                    <a:pt x="10103" y="11528"/>
                    <a:pt x="10380" y="12777"/>
                  </a:cubicBezTo>
                  <a:cubicBezTo>
                    <a:pt x="9914" y="12642"/>
                    <a:pt x="9433" y="12574"/>
                    <a:pt x="8950" y="12574"/>
                  </a:cubicBezTo>
                  <a:cubicBezTo>
                    <a:pt x="8761" y="12574"/>
                    <a:pt x="8572" y="12585"/>
                    <a:pt x="8383" y="12606"/>
                  </a:cubicBezTo>
                  <a:cubicBezTo>
                    <a:pt x="7319" y="12725"/>
                    <a:pt x="6331" y="13174"/>
                    <a:pt x="5565" y="13870"/>
                  </a:cubicBezTo>
                  <a:cubicBezTo>
                    <a:pt x="5617" y="13310"/>
                    <a:pt x="5639" y="12749"/>
                    <a:pt x="5630" y="12187"/>
                  </a:cubicBezTo>
                  <a:cubicBezTo>
                    <a:pt x="5610" y="10608"/>
                    <a:pt x="5343" y="8210"/>
                    <a:pt x="4195" y="5704"/>
                  </a:cubicBezTo>
                  <a:cubicBezTo>
                    <a:pt x="5011" y="5341"/>
                    <a:pt x="5439" y="4948"/>
                    <a:pt x="5661" y="4663"/>
                  </a:cubicBezTo>
                  <a:cubicBezTo>
                    <a:pt x="5801" y="4895"/>
                    <a:pt x="6012" y="5074"/>
                    <a:pt x="6261" y="5182"/>
                  </a:cubicBezTo>
                  <a:cubicBezTo>
                    <a:pt x="6400" y="5240"/>
                    <a:pt x="6535" y="5264"/>
                    <a:pt x="6666" y="5264"/>
                  </a:cubicBezTo>
                  <a:cubicBezTo>
                    <a:pt x="7058" y="5264"/>
                    <a:pt x="7420" y="5050"/>
                    <a:pt x="7793" y="4889"/>
                  </a:cubicBezTo>
                  <a:cubicBezTo>
                    <a:pt x="8246" y="4695"/>
                    <a:pt x="8688" y="4463"/>
                    <a:pt x="8975" y="4048"/>
                  </a:cubicBezTo>
                  <a:cubicBezTo>
                    <a:pt x="9311" y="3562"/>
                    <a:pt x="9223" y="3091"/>
                    <a:pt x="9079" y="2559"/>
                  </a:cubicBezTo>
                  <a:cubicBezTo>
                    <a:pt x="8911" y="1943"/>
                    <a:pt x="8739" y="1307"/>
                    <a:pt x="8311" y="724"/>
                  </a:cubicBezTo>
                  <a:cubicBezTo>
                    <a:pt x="8305" y="717"/>
                    <a:pt x="8301" y="711"/>
                    <a:pt x="8295" y="703"/>
                  </a:cubicBezTo>
                  <a:cubicBezTo>
                    <a:pt x="7960" y="313"/>
                    <a:pt x="7525" y="71"/>
                    <a:pt x="7071" y="21"/>
                  </a:cubicBezTo>
                  <a:lnTo>
                    <a:pt x="7055" y="19"/>
                  </a:lnTo>
                  <a:cubicBezTo>
                    <a:pt x="6862" y="7"/>
                    <a:pt x="6666" y="1"/>
                    <a:pt x="64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741;p69">
            <a:extLst>
              <a:ext uri="{FF2B5EF4-FFF2-40B4-BE49-F238E27FC236}">
                <a16:creationId xmlns:a16="http://schemas.microsoft.com/office/drawing/2014/main" id="{C73000A3-5149-4CD5-95A0-2F9D19B9EDED}"/>
              </a:ext>
            </a:extLst>
          </p:cNvPr>
          <p:cNvGrpSpPr/>
          <p:nvPr/>
        </p:nvGrpSpPr>
        <p:grpSpPr>
          <a:xfrm>
            <a:off x="987648" y="3846368"/>
            <a:ext cx="419839" cy="504067"/>
            <a:chOff x="2437625" y="1704325"/>
            <a:chExt cx="468675" cy="562700"/>
          </a:xfrm>
          <a:solidFill>
            <a:schemeClr val="tx1"/>
          </a:solidFill>
        </p:grpSpPr>
        <p:sp>
          <p:nvSpPr>
            <p:cNvPr id="21" name="Google Shape;2742;p69">
              <a:extLst>
                <a:ext uri="{FF2B5EF4-FFF2-40B4-BE49-F238E27FC236}">
                  <a16:creationId xmlns:a16="http://schemas.microsoft.com/office/drawing/2014/main" id="{EE8A4C7E-1232-4714-8119-5CF31EFC0476}"/>
                </a:ext>
              </a:extLst>
            </p:cNvPr>
            <p:cNvSpPr/>
            <p:nvPr/>
          </p:nvSpPr>
          <p:spPr>
            <a:xfrm>
              <a:off x="2437625" y="1704325"/>
              <a:ext cx="468675" cy="562700"/>
            </a:xfrm>
            <a:custGeom>
              <a:avLst/>
              <a:gdLst/>
              <a:ahLst/>
              <a:cxnLst/>
              <a:rect l="l" t="t" r="r" b="b"/>
              <a:pathLst>
                <a:path w="18747" h="22508" extrusionOk="0">
                  <a:moveTo>
                    <a:pt x="9606" y="2055"/>
                  </a:moveTo>
                  <a:lnTo>
                    <a:pt x="9606" y="3782"/>
                  </a:lnTo>
                  <a:cubicBezTo>
                    <a:pt x="9530" y="3779"/>
                    <a:pt x="9451" y="3779"/>
                    <a:pt x="9373" y="3777"/>
                  </a:cubicBezTo>
                  <a:cubicBezTo>
                    <a:pt x="9296" y="3777"/>
                    <a:pt x="9218" y="3779"/>
                    <a:pt x="9141" y="3782"/>
                  </a:cubicBezTo>
                  <a:lnTo>
                    <a:pt x="9141" y="2055"/>
                  </a:lnTo>
                  <a:close/>
                  <a:moveTo>
                    <a:pt x="15931" y="3059"/>
                  </a:moveTo>
                  <a:cubicBezTo>
                    <a:pt x="16255" y="3059"/>
                    <a:pt x="16577" y="3167"/>
                    <a:pt x="16843" y="3381"/>
                  </a:cubicBezTo>
                  <a:cubicBezTo>
                    <a:pt x="17365" y="3803"/>
                    <a:pt x="17529" y="4530"/>
                    <a:pt x="17236" y="5134"/>
                  </a:cubicBezTo>
                  <a:lnTo>
                    <a:pt x="16577" y="4602"/>
                  </a:lnTo>
                  <a:lnTo>
                    <a:pt x="15703" y="3895"/>
                  </a:lnTo>
                  <a:lnTo>
                    <a:pt x="15044" y="3363"/>
                  </a:lnTo>
                  <a:cubicBezTo>
                    <a:pt x="15306" y="3160"/>
                    <a:pt x="15619" y="3059"/>
                    <a:pt x="15931" y="3059"/>
                  </a:cubicBezTo>
                  <a:close/>
                  <a:moveTo>
                    <a:pt x="15545" y="4615"/>
                  </a:moveTo>
                  <a:lnTo>
                    <a:pt x="15906" y="4906"/>
                  </a:lnTo>
                  <a:lnTo>
                    <a:pt x="15184" y="5800"/>
                  </a:lnTo>
                  <a:cubicBezTo>
                    <a:pt x="15062" y="5702"/>
                    <a:pt x="14939" y="5610"/>
                    <a:pt x="14811" y="5520"/>
                  </a:cubicBezTo>
                  <a:lnTo>
                    <a:pt x="15545" y="4615"/>
                  </a:lnTo>
                  <a:close/>
                  <a:moveTo>
                    <a:pt x="7351" y="1"/>
                  </a:moveTo>
                  <a:cubicBezTo>
                    <a:pt x="6793" y="1"/>
                    <a:pt x="6324" y="469"/>
                    <a:pt x="6324" y="1027"/>
                  </a:cubicBezTo>
                  <a:cubicBezTo>
                    <a:pt x="6324" y="1587"/>
                    <a:pt x="6793" y="2053"/>
                    <a:pt x="7351" y="2053"/>
                  </a:cubicBezTo>
                  <a:lnTo>
                    <a:pt x="8481" y="2053"/>
                  </a:lnTo>
                  <a:lnTo>
                    <a:pt x="8481" y="3821"/>
                  </a:lnTo>
                  <a:cubicBezTo>
                    <a:pt x="4401" y="4211"/>
                    <a:pt x="982" y="7245"/>
                    <a:pt x="177" y="11323"/>
                  </a:cubicBezTo>
                  <a:cubicBezTo>
                    <a:pt x="144" y="11501"/>
                    <a:pt x="260" y="11674"/>
                    <a:pt x="438" y="11709"/>
                  </a:cubicBezTo>
                  <a:cubicBezTo>
                    <a:pt x="460" y="11713"/>
                    <a:pt x="481" y="11715"/>
                    <a:pt x="502" y="11715"/>
                  </a:cubicBezTo>
                  <a:cubicBezTo>
                    <a:pt x="656" y="11715"/>
                    <a:pt x="793" y="11606"/>
                    <a:pt x="824" y="11449"/>
                  </a:cubicBezTo>
                  <a:cubicBezTo>
                    <a:pt x="1626" y="7386"/>
                    <a:pt x="5221" y="4437"/>
                    <a:pt x="9375" y="4437"/>
                  </a:cubicBezTo>
                  <a:cubicBezTo>
                    <a:pt x="14179" y="4437"/>
                    <a:pt x="18087" y="8342"/>
                    <a:pt x="18087" y="13142"/>
                  </a:cubicBezTo>
                  <a:cubicBezTo>
                    <a:pt x="18087" y="17942"/>
                    <a:pt x="14179" y="21849"/>
                    <a:pt x="9375" y="21849"/>
                  </a:cubicBezTo>
                  <a:cubicBezTo>
                    <a:pt x="4569" y="21849"/>
                    <a:pt x="660" y="17944"/>
                    <a:pt x="660" y="13142"/>
                  </a:cubicBezTo>
                  <a:cubicBezTo>
                    <a:pt x="660" y="12961"/>
                    <a:pt x="512" y="12813"/>
                    <a:pt x="331" y="12813"/>
                  </a:cubicBezTo>
                  <a:cubicBezTo>
                    <a:pt x="148" y="12813"/>
                    <a:pt x="1" y="12961"/>
                    <a:pt x="1" y="13142"/>
                  </a:cubicBezTo>
                  <a:cubicBezTo>
                    <a:pt x="1" y="18308"/>
                    <a:pt x="4205" y="22507"/>
                    <a:pt x="9375" y="22507"/>
                  </a:cubicBezTo>
                  <a:cubicBezTo>
                    <a:pt x="14543" y="22507"/>
                    <a:pt x="18747" y="18306"/>
                    <a:pt x="18747" y="13142"/>
                  </a:cubicBezTo>
                  <a:cubicBezTo>
                    <a:pt x="18747" y="10407"/>
                    <a:pt x="17565" y="7939"/>
                    <a:pt x="15687" y="6226"/>
                  </a:cubicBezTo>
                  <a:lnTo>
                    <a:pt x="16419" y="5321"/>
                  </a:lnTo>
                  <a:lnTo>
                    <a:pt x="17107" y="5878"/>
                  </a:lnTo>
                  <a:cubicBezTo>
                    <a:pt x="17168" y="5926"/>
                    <a:pt x="17241" y="5949"/>
                    <a:pt x="17314" y="5949"/>
                  </a:cubicBezTo>
                  <a:cubicBezTo>
                    <a:pt x="17410" y="5949"/>
                    <a:pt x="17505" y="5908"/>
                    <a:pt x="17571" y="5829"/>
                  </a:cubicBezTo>
                  <a:cubicBezTo>
                    <a:pt x="18295" y="4935"/>
                    <a:pt x="18151" y="3589"/>
                    <a:pt x="17258" y="2867"/>
                  </a:cubicBezTo>
                  <a:cubicBezTo>
                    <a:pt x="16868" y="2552"/>
                    <a:pt x="16400" y="2399"/>
                    <a:pt x="15935" y="2399"/>
                  </a:cubicBezTo>
                  <a:cubicBezTo>
                    <a:pt x="15321" y="2399"/>
                    <a:pt x="14712" y="2666"/>
                    <a:pt x="14295" y="3180"/>
                  </a:cubicBezTo>
                  <a:cubicBezTo>
                    <a:pt x="14183" y="3322"/>
                    <a:pt x="14205" y="3528"/>
                    <a:pt x="14344" y="3644"/>
                  </a:cubicBezTo>
                  <a:lnTo>
                    <a:pt x="15033" y="4199"/>
                  </a:lnTo>
                  <a:lnTo>
                    <a:pt x="14260" y="5153"/>
                  </a:lnTo>
                  <a:cubicBezTo>
                    <a:pt x="13048" y="4409"/>
                    <a:pt x="11682" y="3954"/>
                    <a:pt x="10266" y="3821"/>
                  </a:cubicBezTo>
                  <a:lnTo>
                    <a:pt x="10266" y="2053"/>
                  </a:lnTo>
                  <a:lnTo>
                    <a:pt x="11397" y="2053"/>
                  </a:lnTo>
                  <a:cubicBezTo>
                    <a:pt x="11956" y="2053"/>
                    <a:pt x="12423" y="1587"/>
                    <a:pt x="12423" y="1028"/>
                  </a:cubicBezTo>
                  <a:cubicBezTo>
                    <a:pt x="12423" y="469"/>
                    <a:pt x="11956" y="1"/>
                    <a:pt x="11397" y="1"/>
                  </a:cubicBezTo>
                  <a:lnTo>
                    <a:pt x="9506" y="1"/>
                  </a:lnTo>
                  <a:cubicBezTo>
                    <a:pt x="9080" y="1"/>
                    <a:pt x="9080" y="660"/>
                    <a:pt x="9506" y="660"/>
                  </a:cubicBezTo>
                  <a:lnTo>
                    <a:pt x="11397" y="660"/>
                  </a:lnTo>
                  <a:cubicBezTo>
                    <a:pt x="11869" y="660"/>
                    <a:pt x="11871" y="1395"/>
                    <a:pt x="11397" y="1395"/>
                  </a:cubicBezTo>
                  <a:lnTo>
                    <a:pt x="7351" y="1395"/>
                  </a:lnTo>
                  <a:cubicBezTo>
                    <a:pt x="6878" y="1395"/>
                    <a:pt x="6878" y="660"/>
                    <a:pt x="7351" y="660"/>
                  </a:cubicBezTo>
                  <a:lnTo>
                    <a:pt x="8012" y="660"/>
                  </a:lnTo>
                  <a:cubicBezTo>
                    <a:pt x="8437" y="660"/>
                    <a:pt x="8437" y="1"/>
                    <a:pt x="80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 name="Google Shape;2743;p69">
              <a:extLst>
                <a:ext uri="{FF2B5EF4-FFF2-40B4-BE49-F238E27FC236}">
                  <a16:creationId xmlns:a16="http://schemas.microsoft.com/office/drawing/2014/main" id="{A35AEB3D-B59B-4F8F-B52A-5EBFE0F0D25E}"/>
                </a:ext>
              </a:extLst>
            </p:cNvPr>
            <p:cNvSpPr/>
            <p:nvPr/>
          </p:nvSpPr>
          <p:spPr>
            <a:xfrm>
              <a:off x="2477575" y="1838650"/>
              <a:ext cx="388800" cy="388500"/>
            </a:xfrm>
            <a:custGeom>
              <a:avLst/>
              <a:gdLst/>
              <a:ahLst/>
              <a:cxnLst/>
              <a:rect l="l" t="t" r="r" b="b"/>
              <a:pathLst>
                <a:path w="15552" h="15540" extrusionOk="0">
                  <a:moveTo>
                    <a:pt x="7777" y="0"/>
                  </a:moveTo>
                  <a:cubicBezTo>
                    <a:pt x="3488" y="0"/>
                    <a:pt x="0" y="3485"/>
                    <a:pt x="0" y="7769"/>
                  </a:cubicBezTo>
                  <a:cubicBezTo>
                    <a:pt x="0" y="12055"/>
                    <a:pt x="3488" y="15540"/>
                    <a:pt x="7777" y="15540"/>
                  </a:cubicBezTo>
                  <a:cubicBezTo>
                    <a:pt x="7780" y="15540"/>
                    <a:pt x="7783" y="15540"/>
                    <a:pt x="7787" y="15540"/>
                  </a:cubicBezTo>
                  <a:cubicBezTo>
                    <a:pt x="8858" y="15540"/>
                    <a:pt x="9917" y="15318"/>
                    <a:pt x="10898" y="14887"/>
                  </a:cubicBezTo>
                  <a:cubicBezTo>
                    <a:pt x="11239" y="14737"/>
                    <a:pt x="11077" y="14254"/>
                    <a:pt x="10769" y="14254"/>
                  </a:cubicBezTo>
                  <a:cubicBezTo>
                    <a:pt x="10726" y="14254"/>
                    <a:pt x="10680" y="14263"/>
                    <a:pt x="10632" y="14284"/>
                  </a:cubicBezTo>
                  <a:cubicBezTo>
                    <a:pt x="9735" y="14677"/>
                    <a:pt x="8766" y="14880"/>
                    <a:pt x="7787" y="14880"/>
                  </a:cubicBezTo>
                  <a:cubicBezTo>
                    <a:pt x="7783" y="14880"/>
                    <a:pt x="7780" y="14880"/>
                    <a:pt x="7777" y="14880"/>
                  </a:cubicBezTo>
                  <a:cubicBezTo>
                    <a:pt x="3852" y="14880"/>
                    <a:pt x="660" y="11691"/>
                    <a:pt x="660" y="7769"/>
                  </a:cubicBezTo>
                  <a:cubicBezTo>
                    <a:pt x="660" y="3849"/>
                    <a:pt x="3852" y="660"/>
                    <a:pt x="7777" y="660"/>
                  </a:cubicBezTo>
                  <a:cubicBezTo>
                    <a:pt x="11699" y="660"/>
                    <a:pt x="14892" y="3849"/>
                    <a:pt x="14892" y="7769"/>
                  </a:cubicBezTo>
                  <a:cubicBezTo>
                    <a:pt x="14892" y="9937"/>
                    <a:pt x="13920" y="11959"/>
                    <a:pt x="12227" y="13317"/>
                  </a:cubicBezTo>
                  <a:cubicBezTo>
                    <a:pt x="11961" y="13532"/>
                    <a:pt x="12176" y="13906"/>
                    <a:pt x="12443" y="13906"/>
                  </a:cubicBezTo>
                  <a:cubicBezTo>
                    <a:pt x="12507" y="13906"/>
                    <a:pt x="12575" y="13884"/>
                    <a:pt x="12640" y="13832"/>
                  </a:cubicBezTo>
                  <a:cubicBezTo>
                    <a:pt x="14490" y="12348"/>
                    <a:pt x="15551" y="10138"/>
                    <a:pt x="15551" y="7769"/>
                  </a:cubicBezTo>
                  <a:cubicBezTo>
                    <a:pt x="15551" y="3485"/>
                    <a:pt x="12063" y="0"/>
                    <a:pt x="77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3" name="Google Shape;2744;p69">
              <a:extLst>
                <a:ext uri="{FF2B5EF4-FFF2-40B4-BE49-F238E27FC236}">
                  <a16:creationId xmlns:a16="http://schemas.microsoft.com/office/drawing/2014/main" id="{10235798-CF99-4113-90B0-D1E35A8C6431}"/>
                </a:ext>
              </a:extLst>
            </p:cNvPr>
            <p:cNvSpPr/>
            <p:nvPr/>
          </p:nvSpPr>
          <p:spPr>
            <a:xfrm>
              <a:off x="2663500" y="1890325"/>
              <a:ext cx="151400" cy="150825"/>
            </a:xfrm>
            <a:custGeom>
              <a:avLst/>
              <a:gdLst/>
              <a:ahLst/>
              <a:cxnLst/>
              <a:rect l="l" t="t" r="r" b="b"/>
              <a:pathLst>
                <a:path w="6056" h="6033" extrusionOk="0">
                  <a:moveTo>
                    <a:pt x="660" y="670"/>
                  </a:moveTo>
                  <a:lnTo>
                    <a:pt x="660" y="670"/>
                  </a:lnTo>
                  <a:cubicBezTo>
                    <a:pt x="1882" y="746"/>
                    <a:pt x="3027" y="1262"/>
                    <a:pt x="3910" y="2145"/>
                  </a:cubicBezTo>
                  <a:cubicBezTo>
                    <a:pt x="4789" y="3023"/>
                    <a:pt x="5306" y="4158"/>
                    <a:pt x="5385" y="5373"/>
                  </a:cubicBezTo>
                  <a:lnTo>
                    <a:pt x="679" y="5373"/>
                  </a:lnTo>
                  <a:lnTo>
                    <a:pt x="660" y="670"/>
                  </a:lnTo>
                  <a:close/>
                  <a:moveTo>
                    <a:pt x="329" y="1"/>
                  </a:moveTo>
                  <a:cubicBezTo>
                    <a:pt x="147" y="2"/>
                    <a:pt x="0" y="150"/>
                    <a:pt x="0" y="333"/>
                  </a:cubicBezTo>
                  <a:lnTo>
                    <a:pt x="21" y="5704"/>
                  </a:lnTo>
                  <a:cubicBezTo>
                    <a:pt x="21" y="5885"/>
                    <a:pt x="168" y="6033"/>
                    <a:pt x="350" y="6033"/>
                  </a:cubicBezTo>
                  <a:lnTo>
                    <a:pt x="5727" y="6033"/>
                  </a:lnTo>
                  <a:cubicBezTo>
                    <a:pt x="5909" y="6033"/>
                    <a:pt x="6056" y="5885"/>
                    <a:pt x="6056" y="5702"/>
                  </a:cubicBezTo>
                  <a:cubicBezTo>
                    <a:pt x="6056" y="4189"/>
                    <a:pt x="5460" y="2761"/>
                    <a:pt x="4377" y="1678"/>
                  </a:cubicBezTo>
                  <a:cubicBezTo>
                    <a:pt x="3294" y="596"/>
                    <a:pt x="1865" y="1"/>
                    <a:pt x="3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4" name="Google Shape;2745;p69">
              <a:extLst>
                <a:ext uri="{FF2B5EF4-FFF2-40B4-BE49-F238E27FC236}">
                  <a16:creationId xmlns:a16="http://schemas.microsoft.com/office/drawing/2014/main" id="{65A4EE1B-7085-4F0A-9DF1-AE5C7D20E51A}"/>
                </a:ext>
              </a:extLst>
            </p:cNvPr>
            <p:cNvSpPr/>
            <p:nvPr/>
          </p:nvSpPr>
          <p:spPr>
            <a:xfrm>
              <a:off x="2593450" y="1908225"/>
              <a:ext cx="33425" cy="37825"/>
            </a:xfrm>
            <a:custGeom>
              <a:avLst/>
              <a:gdLst/>
              <a:ahLst/>
              <a:cxnLst/>
              <a:rect l="l" t="t" r="r" b="b"/>
              <a:pathLst>
                <a:path w="1337" h="1513" extrusionOk="0">
                  <a:moveTo>
                    <a:pt x="453" y="1"/>
                  </a:moveTo>
                  <a:cubicBezTo>
                    <a:pt x="228" y="1"/>
                    <a:pt x="1" y="237"/>
                    <a:pt x="148" y="492"/>
                  </a:cubicBezTo>
                  <a:lnTo>
                    <a:pt x="642" y="1348"/>
                  </a:lnTo>
                  <a:cubicBezTo>
                    <a:pt x="702" y="1450"/>
                    <a:pt x="810" y="1513"/>
                    <a:pt x="928" y="1513"/>
                  </a:cubicBezTo>
                  <a:cubicBezTo>
                    <a:pt x="1179" y="1513"/>
                    <a:pt x="1337" y="1233"/>
                    <a:pt x="1213" y="1018"/>
                  </a:cubicBezTo>
                  <a:lnTo>
                    <a:pt x="719" y="162"/>
                  </a:lnTo>
                  <a:cubicBezTo>
                    <a:pt x="653" y="48"/>
                    <a:pt x="553" y="1"/>
                    <a:pt x="45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5" name="Google Shape;2746;p69">
              <a:extLst>
                <a:ext uri="{FF2B5EF4-FFF2-40B4-BE49-F238E27FC236}">
                  <a16:creationId xmlns:a16="http://schemas.microsoft.com/office/drawing/2014/main" id="{0AA18EE7-1CC9-452A-A6A8-4A142CD64A53}"/>
                </a:ext>
              </a:extLst>
            </p:cNvPr>
            <p:cNvSpPr/>
            <p:nvPr/>
          </p:nvSpPr>
          <p:spPr>
            <a:xfrm>
              <a:off x="2543150" y="1957625"/>
              <a:ext cx="45275" cy="29025"/>
            </a:xfrm>
            <a:custGeom>
              <a:avLst/>
              <a:gdLst/>
              <a:ahLst/>
              <a:cxnLst/>
              <a:rect l="l" t="t" r="r" b="b"/>
              <a:pathLst>
                <a:path w="1811" h="1161" extrusionOk="0">
                  <a:moveTo>
                    <a:pt x="479" y="1"/>
                  </a:moveTo>
                  <a:cubicBezTo>
                    <a:pt x="190" y="1"/>
                    <a:pt x="1" y="439"/>
                    <a:pt x="313" y="618"/>
                  </a:cubicBezTo>
                  <a:lnTo>
                    <a:pt x="1170" y="1114"/>
                  </a:lnTo>
                  <a:cubicBezTo>
                    <a:pt x="1226" y="1147"/>
                    <a:pt x="1282" y="1161"/>
                    <a:pt x="1334" y="1161"/>
                  </a:cubicBezTo>
                  <a:cubicBezTo>
                    <a:pt x="1624" y="1161"/>
                    <a:pt x="1811" y="722"/>
                    <a:pt x="1499" y="543"/>
                  </a:cubicBezTo>
                  <a:lnTo>
                    <a:pt x="642" y="47"/>
                  </a:lnTo>
                  <a:cubicBezTo>
                    <a:pt x="586" y="15"/>
                    <a:pt x="531" y="1"/>
                    <a:pt x="4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6" name="Google Shape;2747;p69">
              <a:extLst>
                <a:ext uri="{FF2B5EF4-FFF2-40B4-BE49-F238E27FC236}">
                  <a16:creationId xmlns:a16="http://schemas.microsoft.com/office/drawing/2014/main" id="{23408A56-A77B-455E-A812-9474E8BD8E6F}"/>
                </a:ext>
              </a:extLst>
            </p:cNvPr>
            <p:cNvSpPr/>
            <p:nvPr/>
          </p:nvSpPr>
          <p:spPr>
            <a:xfrm>
              <a:off x="2529025" y="2025175"/>
              <a:ext cx="43625" cy="16525"/>
            </a:xfrm>
            <a:custGeom>
              <a:avLst/>
              <a:gdLst/>
              <a:ahLst/>
              <a:cxnLst/>
              <a:rect l="l" t="t" r="r" b="b"/>
              <a:pathLst>
                <a:path w="1745" h="661" extrusionOk="0">
                  <a:moveTo>
                    <a:pt x="331" y="1"/>
                  </a:moveTo>
                  <a:cubicBezTo>
                    <a:pt x="149" y="1"/>
                    <a:pt x="1" y="149"/>
                    <a:pt x="1" y="332"/>
                  </a:cubicBezTo>
                  <a:cubicBezTo>
                    <a:pt x="1" y="513"/>
                    <a:pt x="149" y="661"/>
                    <a:pt x="330" y="661"/>
                  </a:cubicBezTo>
                  <a:lnTo>
                    <a:pt x="1320" y="661"/>
                  </a:lnTo>
                  <a:cubicBezTo>
                    <a:pt x="1745" y="661"/>
                    <a:pt x="1745" y="1"/>
                    <a:pt x="13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7" name="Google Shape;2748;p69">
              <a:extLst>
                <a:ext uri="{FF2B5EF4-FFF2-40B4-BE49-F238E27FC236}">
                  <a16:creationId xmlns:a16="http://schemas.microsoft.com/office/drawing/2014/main" id="{246A2CA3-650E-412A-B214-BD3E427EEEEE}"/>
                </a:ext>
              </a:extLst>
            </p:cNvPr>
            <p:cNvSpPr/>
            <p:nvPr/>
          </p:nvSpPr>
          <p:spPr>
            <a:xfrm>
              <a:off x="2544400" y="2080125"/>
              <a:ext cx="44625" cy="28950"/>
            </a:xfrm>
            <a:custGeom>
              <a:avLst/>
              <a:gdLst/>
              <a:ahLst/>
              <a:cxnLst/>
              <a:rect l="l" t="t" r="r" b="b"/>
              <a:pathLst>
                <a:path w="1785" h="1158" extrusionOk="0">
                  <a:moveTo>
                    <a:pt x="1305" y="1"/>
                  </a:moveTo>
                  <a:cubicBezTo>
                    <a:pt x="1253" y="1"/>
                    <a:pt x="1198" y="15"/>
                    <a:pt x="1141" y="47"/>
                  </a:cubicBezTo>
                  <a:lnTo>
                    <a:pt x="285" y="542"/>
                  </a:lnTo>
                  <a:cubicBezTo>
                    <a:pt x="0" y="705"/>
                    <a:pt x="119" y="1158"/>
                    <a:pt x="450" y="1158"/>
                  </a:cubicBezTo>
                  <a:cubicBezTo>
                    <a:pt x="508" y="1158"/>
                    <a:pt x="564" y="1142"/>
                    <a:pt x="614" y="1113"/>
                  </a:cubicBezTo>
                  <a:lnTo>
                    <a:pt x="1472" y="618"/>
                  </a:lnTo>
                  <a:cubicBezTo>
                    <a:pt x="1784" y="439"/>
                    <a:pt x="1595" y="1"/>
                    <a:pt x="130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8" name="Google Shape;2749;p69">
              <a:extLst>
                <a:ext uri="{FF2B5EF4-FFF2-40B4-BE49-F238E27FC236}">
                  <a16:creationId xmlns:a16="http://schemas.microsoft.com/office/drawing/2014/main" id="{9235DA1B-EAAF-4338-B7FB-5351ED466BBF}"/>
                </a:ext>
              </a:extLst>
            </p:cNvPr>
            <p:cNvSpPr/>
            <p:nvPr/>
          </p:nvSpPr>
          <p:spPr>
            <a:xfrm>
              <a:off x="2595825" y="2120400"/>
              <a:ext cx="32625" cy="37800"/>
            </a:xfrm>
            <a:custGeom>
              <a:avLst/>
              <a:gdLst/>
              <a:ahLst/>
              <a:cxnLst/>
              <a:rect l="l" t="t" r="r" b="b"/>
              <a:pathLst>
                <a:path w="1305" h="1512" extrusionOk="0">
                  <a:moveTo>
                    <a:pt x="852" y="1"/>
                  </a:moveTo>
                  <a:cubicBezTo>
                    <a:pt x="752" y="1"/>
                    <a:pt x="652" y="48"/>
                    <a:pt x="586" y="161"/>
                  </a:cubicBezTo>
                  <a:lnTo>
                    <a:pt x="92" y="1018"/>
                  </a:lnTo>
                  <a:cubicBezTo>
                    <a:pt x="1" y="1175"/>
                    <a:pt x="54" y="1376"/>
                    <a:pt x="212" y="1468"/>
                  </a:cubicBezTo>
                  <a:cubicBezTo>
                    <a:pt x="264" y="1497"/>
                    <a:pt x="321" y="1511"/>
                    <a:pt x="376" y="1511"/>
                  </a:cubicBezTo>
                  <a:cubicBezTo>
                    <a:pt x="490" y="1511"/>
                    <a:pt x="601" y="1452"/>
                    <a:pt x="663" y="1347"/>
                  </a:cubicBezTo>
                  <a:lnTo>
                    <a:pt x="1158" y="492"/>
                  </a:lnTo>
                  <a:cubicBezTo>
                    <a:pt x="1305" y="237"/>
                    <a:pt x="1077" y="1"/>
                    <a:pt x="8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9" name="Google Shape;2750;p69">
              <a:extLst>
                <a:ext uri="{FF2B5EF4-FFF2-40B4-BE49-F238E27FC236}">
                  <a16:creationId xmlns:a16="http://schemas.microsoft.com/office/drawing/2014/main" id="{F61DCDC5-A282-4C2D-B03E-25A00D14E61B}"/>
                </a:ext>
              </a:extLst>
            </p:cNvPr>
            <p:cNvSpPr/>
            <p:nvPr/>
          </p:nvSpPr>
          <p:spPr>
            <a:xfrm>
              <a:off x="2664575" y="2135050"/>
              <a:ext cx="16525" cy="40700"/>
            </a:xfrm>
            <a:custGeom>
              <a:avLst/>
              <a:gdLst/>
              <a:ahLst/>
              <a:cxnLst/>
              <a:rect l="l" t="t" r="r" b="b"/>
              <a:pathLst>
                <a:path w="661" h="1628" extrusionOk="0">
                  <a:moveTo>
                    <a:pt x="331" y="0"/>
                  </a:moveTo>
                  <a:cubicBezTo>
                    <a:pt x="166" y="0"/>
                    <a:pt x="1" y="107"/>
                    <a:pt x="1" y="319"/>
                  </a:cubicBezTo>
                  <a:lnTo>
                    <a:pt x="1" y="1308"/>
                  </a:lnTo>
                  <a:cubicBezTo>
                    <a:pt x="1" y="1521"/>
                    <a:pt x="166" y="1627"/>
                    <a:pt x="331" y="1627"/>
                  </a:cubicBezTo>
                  <a:cubicBezTo>
                    <a:pt x="495" y="1627"/>
                    <a:pt x="660" y="1521"/>
                    <a:pt x="660" y="1308"/>
                  </a:cubicBezTo>
                  <a:lnTo>
                    <a:pt x="660" y="319"/>
                  </a:lnTo>
                  <a:cubicBezTo>
                    <a:pt x="660" y="107"/>
                    <a:pt x="495" y="0"/>
                    <a:pt x="3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0" name="Google Shape;2751;p69">
              <a:extLst>
                <a:ext uri="{FF2B5EF4-FFF2-40B4-BE49-F238E27FC236}">
                  <a16:creationId xmlns:a16="http://schemas.microsoft.com/office/drawing/2014/main" id="{ECEF2455-1AA0-470D-851D-93080921BFAB}"/>
                </a:ext>
              </a:extLst>
            </p:cNvPr>
            <p:cNvSpPr/>
            <p:nvPr/>
          </p:nvSpPr>
          <p:spPr>
            <a:xfrm>
              <a:off x="2718450" y="2119750"/>
              <a:ext cx="32625" cy="37825"/>
            </a:xfrm>
            <a:custGeom>
              <a:avLst/>
              <a:gdLst/>
              <a:ahLst/>
              <a:cxnLst/>
              <a:rect l="l" t="t" r="r" b="b"/>
              <a:pathLst>
                <a:path w="1305" h="1513" extrusionOk="0">
                  <a:moveTo>
                    <a:pt x="375" y="0"/>
                  </a:moveTo>
                  <a:cubicBezTo>
                    <a:pt x="319" y="0"/>
                    <a:pt x="263" y="14"/>
                    <a:pt x="212" y="44"/>
                  </a:cubicBezTo>
                  <a:cubicBezTo>
                    <a:pt x="54" y="135"/>
                    <a:pt x="0" y="337"/>
                    <a:pt x="91" y="495"/>
                  </a:cubicBezTo>
                  <a:lnTo>
                    <a:pt x="586" y="1351"/>
                  </a:lnTo>
                  <a:cubicBezTo>
                    <a:pt x="652" y="1465"/>
                    <a:pt x="752" y="1512"/>
                    <a:pt x="852" y="1512"/>
                  </a:cubicBezTo>
                  <a:cubicBezTo>
                    <a:pt x="1077" y="1512"/>
                    <a:pt x="1304" y="1276"/>
                    <a:pt x="1157" y="1021"/>
                  </a:cubicBezTo>
                  <a:lnTo>
                    <a:pt x="661" y="166"/>
                  </a:lnTo>
                  <a:cubicBezTo>
                    <a:pt x="601" y="59"/>
                    <a:pt x="489" y="0"/>
                    <a:pt x="3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1" name="Google Shape;2752;p69">
              <a:extLst>
                <a:ext uri="{FF2B5EF4-FFF2-40B4-BE49-F238E27FC236}">
                  <a16:creationId xmlns:a16="http://schemas.microsoft.com/office/drawing/2014/main" id="{8FA9DFE6-5027-41B9-91C5-08790B1C648B}"/>
                </a:ext>
              </a:extLst>
            </p:cNvPr>
            <p:cNvSpPr/>
            <p:nvPr/>
          </p:nvSpPr>
          <p:spPr>
            <a:xfrm>
              <a:off x="2756050" y="2079150"/>
              <a:ext cx="45300" cy="29000"/>
            </a:xfrm>
            <a:custGeom>
              <a:avLst/>
              <a:gdLst/>
              <a:ahLst/>
              <a:cxnLst/>
              <a:rect l="l" t="t" r="r" b="b"/>
              <a:pathLst>
                <a:path w="1812" h="1160" extrusionOk="0">
                  <a:moveTo>
                    <a:pt x="480" y="1"/>
                  </a:moveTo>
                  <a:cubicBezTo>
                    <a:pt x="190" y="1"/>
                    <a:pt x="0" y="439"/>
                    <a:pt x="313" y="618"/>
                  </a:cubicBezTo>
                  <a:lnTo>
                    <a:pt x="1171" y="1113"/>
                  </a:lnTo>
                  <a:cubicBezTo>
                    <a:pt x="1228" y="1145"/>
                    <a:pt x="1284" y="1160"/>
                    <a:pt x="1336" y="1160"/>
                  </a:cubicBezTo>
                  <a:cubicBezTo>
                    <a:pt x="1626" y="1160"/>
                    <a:pt x="1812" y="722"/>
                    <a:pt x="1500" y="541"/>
                  </a:cubicBezTo>
                  <a:lnTo>
                    <a:pt x="643" y="47"/>
                  </a:lnTo>
                  <a:cubicBezTo>
                    <a:pt x="587" y="15"/>
                    <a:pt x="532" y="1"/>
                    <a:pt x="48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42" name="Google Shape;908;p58">
            <a:extLst>
              <a:ext uri="{FF2B5EF4-FFF2-40B4-BE49-F238E27FC236}">
                <a16:creationId xmlns:a16="http://schemas.microsoft.com/office/drawing/2014/main" id="{B9E9FC14-2BBD-446D-AA38-3221581F0046}"/>
              </a:ext>
            </a:extLst>
          </p:cNvPr>
          <p:cNvSpPr txBox="1">
            <a:spLocks/>
          </p:cNvSpPr>
          <p:nvPr/>
        </p:nvSpPr>
        <p:spPr>
          <a:xfrm>
            <a:off x="1893387" y="3602625"/>
            <a:ext cx="6493388" cy="993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600"/>
              <a:buFont typeface="DM Sans"/>
              <a:buNone/>
              <a:defRPr sz="1600" b="0" i="0" u="none" strike="noStrike" cap="none">
                <a:solidFill>
                  <a:schemeClr val="lt2"/>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2"/>
              </a:buClr>
              <a:buSzPts val="1600"/>
              <a:buFont typeface="DM Sans"/>
              <a:buNone/>
              <a:defRPr sz="1600" b="0" i="0" u="none" strike="noStrike" cap="none">
                <a:solidFill>
                  <a:schemeClr val="lt2"/>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2"/>
              </a:buClr>
              <a:buSzPts val="1600"/>
              <a:buFont typeface="DM Sans"/>
              <a:buNone/>
              <a:defRPr sz="1600" b="0" i="0" u="none" strike="noStrike" cap="none">
                <a:solidFill>
                  <a:schemeClr val="lt2"/>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2"/>
              </a:buClr>
              <a:buSzPts val="1600"/>
              <a:buFont typeface="DM Sans"/>
              <a:buNone/>
              <a:defRPr sz="1600" b="0" i="0" u="none" strike="noStrike" cap="none">
                <a:solidFill>
                  <a:schemeClr val="lt2"/>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2"/>
              </a:buClr>
              <a:buSzPts val="1600"/>
              <a:buFont typeface="DM Sans"/>
              <a:buNone/>
              <a:defRPr sz="1600" b="0" i="0" u="none" strike="noStrike" cap="none">
                <a:solidFill>
                  <a:schemeClr val="lt2"/>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2"/>
              </a:buClr>
              <a:buSzPts val="1600"/>
              <a:buFont typeface="DM Sans"/>
              <a:buNone/>
              <a:defRPr sz="1600" b="0" i="0" u="none" strike="noStrike" cap="none">
                <a:solidFill>
                  <a:schemeClr val="lt2"/>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2"/>
              </a:buClr>
              <a:buSzPts val="1600"/>
              <a:buFont typeface="DM Sans"/>
              <a:buNone/>
              <a:defRPr sz="1600" b="0" i="0" u="none" strike="noStrike" cap="none">
                <a:solidFill>
                  <a:schemeClr val="lt2"/>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2"/>
              </a:buClr>
              <a:buSzPts val="1600"/>
              <a:buFont typeface="DM Sans"/>
              <a:buNone/>
              <a:defRPr sz="1600" b="0" i="0" u="none" strike="noStrike" cap="none">
                <a:solidFill>
                  <a:schemeClr val="lt2"/>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2"/>
              </a:buClr>
              <a:buSzPts val="1600"/>
              <a:buFont typeface="DM Sans"/>
              <a:buNone/>
              <a:defRPr sz="1600" b="0" i="0" u="none" strike="noStrike" cap="none">
                <a:solidFill>
                  <a:schemeClr val="lt2"/>
                </a:solidFill>
                <a:latin typeface="DM Sans"/>
                <a:ea typeface="DM Sans"/>
                <a:cs typeface="DM Sans"/>
                <a:sym typeface="DM Sans"/>
              </a:defRPr>
            </a:lvl9pPr>
          </a:lstStyle>
          <a:p>
            <a:pPr marL="0" indent="0" algn="l"/>
            <a:r>
              <a:rPr lang="en-US" dirty="0"/>
              <a:t>To keep track of the user's progress report and the basic physical parameters of the user's body.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4"/>
          <p:cNvSpPr txBox="1">
            <a:spLocks noGrp="1"/>
          </p:cNvSpPr>
          <p:nvPr>
            <p:ph type="title"/>
          </p:nvPr>
        </p:nvSpPr>
        <p:spPr>
          <a:xfrm>
            <a:off x="2395500" y="2238075"/>
            <a:ext cx="4353000" cy="63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IMPLICATION</a:t>
            </a:r>
            <a:endParaRPr dirty="0"/>
          </a:p>
        </p:txBody>
      </p:sp>
      <p:sp>
        <p:nvSpPr>
          <p:cNvPr id="382" name="Google Shape;382;p44"/>
          <p:cNvSpPr txBox="1">
            <a:spLocks noGrp="1"/>
          </p:cNvSpPr>
          <p:nvPr>
            <p:ph type="title" idx="2"/>
          </p:nvPr>
        </p:nvSpPr>
        <p:spPr>
          <a:xfrm>
            <a:off x="2395500" y="1117150"/>
            <a:ext cx="43530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spTree>
    <p:extLst>
      <p:ext uri="{BB962C8B-B14F-4D97-AF65-F5344CB8AC3E}">
        <p14:creationId xmlns:p14="http://schemas.microsoft.com/office/powerpoint/2010/main" val="4252948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grpSp>
        <p:nvGrpSpPr>
          <p:cNvPr id="439" name="Google Shape;439;p49"/>
          <p:cNvGrpSpPr/>
          <p:nvPr/>
        </p:nvGrpSpPr>
        <p:grpSpPr>
          <a:xfrm>
            <a:off x="0" y="1446475"/>
            <a:ext cx="5323352" cy="3697025"/>
            <a:chOff x="0" y="1446475"/>
            <a:chExt cx="5323352" cy="3697025"/>
          </a:xfrm>
        </p:grpSpPr>
        <p:pic>
          <p:nvPicPr>
            <p:cNvPr id="440" name="Google Shape;440;p49"/>
            <p:cNvPicPr preferRelativeResize="0"/>
            <p:nvPr/>
          </p:nvPicPr>
          <p:blipFill rotWithShape="1">
            <a:blip r:embed="rId3">
              <a:alphaModFix/>
            </a:blip>
            <a:srcRect r="3984"/>
            <a:stretch/>
          </p:blipFill>
          <p:spPr>
            <a:xfrm>
              <a:off x="0" y="1446475"/>
              <a:ext cx="5323352" cy="3697025"/>
            </a:xfrm>
            <a:prstGeom prst="rect">
              <a:avLst/>
            </a:prstGeom>
            <a:noFill/>
            <a:ln>
              <a:noFill/>
            </a:ln>
          </p:spPr>
        </p:pic>
        <p:sp>
          <p:nvSpPr>
            <p:cNvPr id="441" name="Google Shape;441;p49"/>
            <p:cNvSpPr/>
            <p:nvPr/>
          </p:nvSpPr>
          <p:spPr>
            <a:xfrm>
              <a:off x="3" y="1446475"/>
              <a:ext cx="5323200" cy="3696900"/>
            </a:xfrm>
            <a:prstGeom prst="rect">
              <a:avLst/>
            </a:prstGeom>
            <a:solidFill>
              <a:schemeClr val="dk1">
                <a:alpha val="156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49"/>
          <p:cNvSpPr/>
          <p:nvPr/>
        </p:nvSpPr>
        <p:spPr>
          <a:xfrm>
            <a:off x="4891900" y="160974"/>
            <a:ext cx="3690835" cy="4262084"/>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chemeClr val="accen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3" name="Google Shape;443;p49"/>
          <p:cNvSpPr txBox="1">
            <a:spLocks noGrp="1"/>
          </p:cNvSpPr>
          <p:nvPr>
            <p:ph type="title"/>
          </p:nvPr>
        </p:nvSpPr>
        <p:spPr>
          <a:xfrm>
            <a:off x="710550" y="448571"/>
            <a:ext cx="7722900" cy="46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IMPLICATION</a:t>
            </a:r>
            <a:endParaRPr dirty="0"/>
          </a:p>
        </p:txBody>
      </p:sp>
      <p:sp>
        <p:nvSpPr>
          <p:cNvPr id="444" name="Google Shape;444;p49"/>
          <p:cNvSpPr txBox="1">
            <a:spLocks noGrp="1"/>
          </p:cNvSpPr>
          <p:nvPr>
            <p:ph type="title" idx="2"/>
          </p:nvPr>
        </p:nvSpPr>
        <p:spPr>
          <a:xfrm>
            <a:off x="5760225" y="1355850"/>
            <a:ext cx="2274300" cy="40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USING THE APP!</a:t>
            </a:r>
            <a:endParaRPr/>
          </a:p>
        </p:txBody>
      </p:sp>
      <p:sp>
        <p:nvSpPr>
          <p:cNvPr id="445" name="Google Shape;445;p49"/>
          <p:cNvSpPr txBox="1">
            <a:spLocks noGrp="1"/>
          </p:cNvSpPr>
          <p:nvPr>
            <p:ph type="subTitle" idx="1"/>
          </p:nvPr>
        </p:nvSpPr>
        <p:spPr>
          <a:xfrm>
            <a:off x="5000992" y="1198168"/>
            <a:ext cx="3472650" cy="2287284"/>
          </a:xfrm>
          <a:prstGeom prst="rect">
            <a:avLst/>
          </a:prstGeom>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US" sz="1400" dirty="0"/>
              <a:t>This app can be used by any type of people who are interested in fitness and the well-being of their health. Also, this app will provide a proper workout routine and track their progress. So, this site solves the ultimate problem faced by the users during their fitness lifestyle by providing proper workout plans and reports based on their past data.</a:t>
            </a:r>
            <a:endParaRPr sz="1400" dirty="0"/>
          </a:p>
        </p:txBody>
      </p:sp>
      <p:sp>
        <p:nvSpPr>
          <p:cNvPr id="446" name="Google Shape;446;p49"/>
          <p:cNvSpPr/>
          <p:nvPr/>
        </p:nvSpPr>
        <p:spPr>
          <a:xfrm>
            <a:off x="7762825" y="3144275"/>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Fitness App Pitch Deck XL by Slidesgo">
  <a:themeElements>
    <a:clrScheme name="Simple Light">
      <a:dk1>
        <a:srgbClr val="000000"/>
      </a:dk1>
      <a:lt1>
        <a:srgbClr val="FFFFFF"/>
      </a:lt1>
      <a:dk2>
        <a:srgbClr val="595959"/>
      </a:dk2>
      <a:lt2>
        <a:srgbClr val="EFEFEF"/>
      </a:lt2>
      <a:accent1>
        <a:srgbClr val="F7855B"/>
      </a:accent1>
      <a:accent2>
        <a:srgbClr val="363639"/>
      </a:accent2>
      <a:accent3>
        <a:srgbClr val="FBC2AD"/>
      </a:accent3>
      <a:accent4>
        <a:srgbClr val="FB6704"/>
      </a:accent4>
      <a:accent5>
        <a:srgbClr val="FCE5CD"/>
      </a:accent5>
      <a:accent6>
        <a:srgbClr val="CCCCCC"/>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TotalTime>
  <Words>311</Words>
  <Application>Microsoft Office PowerPoint</Application>
  <PresentationFormat>On-screen Show (16:9)</PresentationFormat>
  <Paragraphs>68</Paragraphs>
  <Slides>22</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DM Sans</vt:lpstr>
      <vt:lpstr>Arial</vt:lpstr>
      <vt:lpstr>Anton</vt:lpstr>
      <vt:lpstr>Fitness App Pitch Deck XL by Slidesgo</vt:lpstr>
      <vt:lpstr>FITT</vt:lpstr>
      <vt:lpstr>OUR TEAM</vt:lpstr>
      <vt:lpstr>TABLE OF CONTENTS</vt:lpstr>
      <vt:lpstr>INTRODUCTION</vt:lpstr>
      <vt:lpstr>INTRODUCTION</vt:lpstr>
      <vt:lpstr>OBJECTIVES</vt:lpstr>
      <vt:lpstr>OBJECTIVES</vt:lpstr>
      <vt:lpstr>IMPLICATION</vt:lpstr>
      <vt:lpstr>IMPLICATION</vt:lpstr>
      <vt:lpstr>LITERATURE REVIEW</vt:lpstr>
      <vt:lpstr>TRUECOACH</vt:lpstr>
      <vt:lpstr>TOOLS &amp; METHODOLOGY</vt:lpstr>
      <vt:lpstr>TOOLS &amp; METHODOLOGY</vt:lpstr>
      <vt:lpstr>Use Case Diagram</vt:lpstr>
      <vt:lpstr>System Sequence Diagram</vt:lpstr>
      <vt:lpstr>Entity Relationship Diagram</vt:lpstr>
      <vt:lpstr>TIMELINE CHART</vt:lpstr>
      <vt:lpstr>Timeline Chart</vt:lpstr>
      <vt:lpstr>WIREFRAMES</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FITNESS APP</dc:title>
  <cp:lastModifiedBy>Bibash Thapa Magar</cp:lastModifiedBy>
  <cp:revision>9</cp:revision>
  <dcterms:modified xsi:type="dcterms:W3CDTF">2022-06-05T09:04:49Z</dcterms:modified>
</cp:coreProperties>
</file>